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60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13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8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63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80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60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02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43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23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19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99F5-A0A8-4EA9-8111-91863032121D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F8C76-2D82-4243-BCE2-5BDB1E661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32591" y="188640"/>
            <a:ext cx="3024336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People with comorbid mental health issues affecting their respiratory disease</a:t>
            </a:r>
          </a:p>
        </p:txBody>
      </p:sp>
      <p:sp>
        <p:nvSpPr>
          <p:cNvPr id="5" name="Diamond 4"/>
          <p:cNvSpPr/>
          <p:nvPr/>
        </p:nvSpPr>
        <p:spPr>
          <a:xfrm>
            <a:off x="3380663" y="810883"/>
            <a:ext cx="1728192" cy="866813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Immediate /high risk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00597" y="1446622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Respiratory Team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82473" y="1446623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A&amp;E, Duty CMHT, CRHT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24328" y="1086583"/>
            <a:ext cx="1599652" cy="481816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GP, ICP, Case Conference, A&amp;E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11560" y="2492896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27884" y="2492896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510159" y="2492172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Tier 3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482412" y="3284985"/>
            <a:ext cx="1476164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Clinical/ Counselling Psychologist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03744" y="3284984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IAPT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524328" y="3254938"/>
            <a:ext cx="1368152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Psychiatrist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88886" y="6281443"/>
            <a:ext cx="1040118" cy="4232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Group Therapy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555776" y="6276836"/>
            <a:ext cx="1098911" cy="423246"/>
          </a:xfrm>
          <a:prstGeom prst="roundRect">
            <a:avLst>
              <a:gd name="adj" fmla="val 2459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Complete </a:t>
            </a:r>
            <a:r>
              <a:rPr lang="en-GB" sz="1200" dirty="0">
                <a:solidFill>
                  <a:schemeClr val="tx1"/>
                </a:solidFill>
              </a:rPr>
              <a:t>R</a:t>
            </a:r>
            <a:r>
              <a:rPr lang="en-GB" sz="1200" dirty="0" smtClean="0">
                <a:solidFill>
                  <a:schemeClr val="tx1"/>
                </a:solidFill>
              </a:rPr>
              <a:t>x &amp; Discharge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164288" y="6295526"/>
            <a:ext cx="960167" cy="4091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Case Conference</a:t>
            </a:r>
          </a:p>
        </p:txBody>
      </p:sp>
      <p:sp>
        <p:nvSpPr>
          <p:cNvPr id="18" name="Diamond 17"/>
          <p:cNvSpPr/>
          <p:nvPr/>
        </p:nvSpPr>
        <p:spPr>
          <a:xfrm>
            <a:off x="173336" y="4177262"/>
            <a:ext cx="2111337" cy="1368152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Severe PHQ9 and GAD7; </a:t>
            </a: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Patient’s choice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342892" y="6275725"/>
            <a:ext cx="1080120" cy="4243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Face to face Therapy</a:t>
            </a:r>
          </a:p>
        </p:txBody>
      </p:sp>
      <p:sp>
        <p:nvSpPr>
          <p:cNvPr id="20" name="Diamond 19"/>
          <p:cNvSpPr/>
          <p:nvPr/>
        </p:nvSpPr>
        <p:spPr>
          <a:xfrm>
            <a:off x="3418269" y="4308191"/>
            <a:ext cx="1620180" cy="649431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Increased risk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1" name="Diamond 20"/>
          <p:cNvSpPr/>
          <p:nvPr/>
        </p:nvSpPr>
        <p:spPr>
          <a:xfrm>
            <a:off x="3380663" y="5288610"/>
            <a:ext cx="1728192" cy="649431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Immediate Risk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712750" y="6294969"/>
            <a:ext cx="1076717" cy="410273"/>
          </a:xfrm>
          <a:prstGeom prst="roundRect">
            <a:avLst>
              <a:gd name="adj" fmla="val 2689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A&amp;E, Duty  CMHT, CRHT</a:t>
            </a:r>
          </a:p>
        </p:txBody>
      </p:sp>
      <p:sp>
        <p:nvSpPr>
          <p:cNvPr id="23" name="Diamond 22"/>
          <p:cNvSpPr/>
          <p:nvPr/>
        </p:nvSpPr>
        <p:spPr>
          <a:xfrm>
            <a:off x="7384145" y="3987199"/>
            <a:ext cx="1620180" cy="649431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Known to CMHT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167831" y="6295526"/>
            <a:ext cx="921486" cy="40916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CMHT</a:t>
            </a:r>
          </a:p>
        </p:txBody>
      </p:sp>
      <p:cxnSp>
        <p:nvCxnSpPr>
          <p:cNvPr id="25" name="Elbow Connector 24"/>
          <p:cNvCxnSpPr>
            <a:stCxn id="5" idx="3"/>
            <a:endCxn id="7" idx="0"/>
          </p:cNvCxnSpPr>
          <p:nvPr/>
        </p:nvCxnSpPr>
        <p:spPr>
          <a:xfrm>
            <a:off x="5108855" y="1244290"/>
            <a:ext cx="1257694" cy="20233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3" idx="2"/>
            <a:endCxn id="37" idx="0"/>
          </p:cNvCxnSpPr>
          <p:nvPr/>
        </p:nvCxnSpPr>
        <p:spPr>
          <a:xfrm rot="16200000" flipH="1">
            <a:off x="8004058" y="4826807"/>
            <a:ext cx="387438" cy="70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Diamond 36"/>
          <p:cNvSpPr/>
          <p:nvPr/>
        </p:nvSpPr>
        <p:spPr>
          <a:xfrm>
            <a:off x="7293698" y="5024068"/>
            <a:ext cx="1815242" cy="861603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Need for our involvement</a:t>
            </a:r>
          </a:p>
        </p:txBody>
      </p:sp>
      <p:cxnSp>
        <p:nvCxnSpPr>
          <p:cNvPr id="39" name="Elbow Connector 38"/>
          <p:cNvCxnSpPr>
            <a:stCxn id="37" idx="2"/>
            <a:endCxn id="17" idx="0"/>
          </p:cNvCxnSpPr>
          <p:nvPr/>
        </p:nvCxnSpPr>
        <p:spPr>
          <a:xfrm rot="5400000">
            <a:off x="7717919" y="5812125"/>
            <a:ext cx="409855" cy="5569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1" idx="2"/>
            <a:endCxn id="22" idx="0"/>
          </p:cNvCxnSpPr>
          <p:nvPr/>
        </p:nvCxnSpPr>
        <p:spPr>
          <a:xfrm rot="16200000" flipH="1">
            <a:off x="4069470" y="6113330"/>
            <a:ext cx="356928" cy="6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0" idx="2"/>
            <a:endCxn id="21" idx="0"/>
          </p:cNvCxnSpPr>
          <p:nvPr/>
        </p:nvCxnSpPr>
        <p:spPr>
          <a:xfrm rot="16200000" flipH="1">
            <a:off x="4071065" y="5114916"/>
            <a:ext cx="330988" cy="16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7" idx="2"/>
            <a:endCxn id="24" idx="0"/>
          </p:cNvCxnSpPr>
          <p:nvPr/>
        </p:nvCxnSpPr>
        <p:spPr>
          <a:xfrm rot="16200000" flipH="1">
            <a:off x="8210019" y="5876970"/>
            <a:ext cx="409855" cy="4272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6"/>
          <p:cNvCxnSpPr>
            <a:stCxn id="20" idx="1"/>
            <a:endCxn id="16" idx="0"/>
          </p:cNvCxnSpPr>
          <p:nvPr/>
        </p:nvCxnSpPr>
        <p:spPr>
          <a:xfrm rot="10800000" flipV="1">
            <a:off x="3105233" y="4632906"/>
            <a:ext cx="313037" cy="164392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56"/>
          <p:cNvCxnSpPr>
            <a:stCxn id="5" idx="1"/>
            <a:endCxn id="6" idx="0"/>
          </p:cNvCxnSpPr>
          <p:nvPr/>
        </p:nvCxnSpPr>
        <p:spPr>
          <a:xfrm rot="10800000" flipV="1">
            <a:off x="2284673" y="1244290"/>
            <a:ext cx="1095990" cy="20233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4" idx="2"/>
            <a:endCxn id="5" idx="0"/>
          </p:cNvCxnSpPr>
          <p:nvPr/>
        </p:nvCxnSpPr>
        <p:spPr>
          <a:xfrm>
            <a:off x="4244759" y="620688"/>
            <a:ext cx="0" cy="190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9" idx="2"/>
            <a:endCxn id="13" idx="0"/>
          </p:cNvCxnSpPr>
          <p:nvPr/>
        </p:nvCxnSpPr>
        <p:spPr>
          <a:xfrm flipH="1">
            <a:off x="1287820" y="2924944"/>
            <a:ext cx="781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10" idx="2"/>
            <a:endCxn id="12" idx="0"/>
          </p:cNvCxnSpPr>
          <p:nvPr/>
        </p:nvCxnSpPr>
        <p:spPr>
          <a:xfrm>
            <a:off x="4211960" y="2924944"/>
            <a:ext cx="8534" cy="360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11" idx="2"/>
            <a:endCxn id="14" idx="0"/>
          </p:cNvCxnSpPr>
          <p:nvPr/>
        </p:nvCxnSpPr>
        <p:spPr>
          <a:xfrm>
            <a:off x="8194235" y="2924220"/>
            <a:ext cx="14169" cy="3307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2" idx="2"/>
            <a:endCxn id="20" idx="0"/>
          </p:cNvCxnSpPr>
          <p:nvPr/>
        </p:nvCxnSpPr>
        <p:spPr>
          <a:xfrm>
            <a:off x="4220494" y="3717033"/>
            <a:ext cx="7865" cy="5911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8208404" y="3682772"/>
            <a:ext cx="8631" cy="288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0800000" flipV="1">
            <a:off x="1219784" y="3488783"/>
            <a:ext cx="2253407" cy="67625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18" idx="1"/>
            <a:endCxn id="15" idx="0"/>
          </p:cNvCxnSpPr>
          <p:nvPr/>
        </p:nvCxnSpPr>
        <p:spPr>
          <a:xfrm>
            <a:off x="173336" y="4861338"/>
            <a:ext cx="535609" cy="14201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8" idx="3"/>
            <a:endCxn id="19" idx="0"/>
          </p:cNvCxnSpPr>
          <p:nvPr/>
        </p:nvCxnSpPr>
        <p:spPr>
          <a:xfrm flipH="1">
            <a:off x="1882952" y="4861338"/>
            <a:ext cx="401721" cy="141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342892" y="2196021"/>
            <a:ext cx="68513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9" idx="0"/>
          </p:cNvCxnSpPr>
          <p:nvPr/>
        </p:nvCxnSpPr>
        <p:spPr>
          <a:xfrm>
            <a:off x="1291728" y="2192774"/>
            <a:ext cx="3908" cy="3001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11" idx="0"/>
          </p:cNvCxnSpPr>
          <p:nvPr/>
        </p:nvCxnSpPr>
        <p:spPr>
          <a:xfrm flipH="1">
            <a:off x="8194235" y="2192050"/>
            <a:ext cx="3" cy="3001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H="1">
            <a:off x="4204095" y="2192774"/>
            <a:ext cx="15730" cy="3001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6" idx="2"/>
          </p:cNvCxnSpPr>
          <p:nvPr/>
        </p:nvCxnSpPr>
        <p:spPr>
          <a:xfrm rot="16200000" flipH="1">
            <a:off x="2127983" y="2035360"/>
            <a:ext cx="313382" cy="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8194236" y="1677696"/>
            <a:ext cx="2" cy="392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1"/>
            <a:endCxn id="76" idx="0"/>
          </p:cNvCxnSpPr>
          <p:nvPr/>
        </p:nvCxnSpPr>
        <p:spPr>
          <a:xfrm rot="10800000" flipV="1">
            <a:off x="6593655" y="4311914"/>
            <a:ext cx="790490" cy="198361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6114628" y="6295526"/>
            <a:ext cx="958053" cy="410274"/>
          </a:xfrm>
          <a:prstGeom prst="roundRect">
            <a:avLst>
              <a:gd name="adj" fmla="val 206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Face 2 face review</a:t>
            </a:r>
          </a:p>
        </p:txBody>
      </p:sp>
      <p:cxnSp>
        <p:nvCxnSpPr>
          <p:cNvPr id="89" name="Straight Arrow Connector 88"/>
          <p:cNvCxnSpPr>
            <a:stCxn id="14" idx="1"/>
            <a:endCxn id="12" idx="3"/>
          </p:cNvCxnSpPr>
          <p:nvPr/>
        </p:nvCxnSpPr>
        <p:spPr>
          <a:xfrm flipH="1">
            <a:off x="4958576" y="3470962"/>
            <a:ext cx="2565752" cy="30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56"/>
          <p:cNvCxnSpPr>
            <a:stCxn id="21" idx="3"/>
          </p:cNvCxnSpPr>
          <p:nvPr/>
        </p:nvCxnSpPr>
        <p:spPr>
          <a:xfrm flipV="1">
            <a:off x="5108855" y="3523736"/>
            <a:ext cx="2293828" cy="20895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4958576" y="6296637"/>
            <a:ext cx="1031985" cy="4091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Phone advice</a:t>
            </a:r>
          </a:p>
        </p:txBody>
      </p:sp>
      <p:cxnSp>
        <p:nvCxnSpPr>
          <p:cNvPr id="115" name="Straight Arrow Connector 31"/>
          <p:cNvCxnSpPr/>
          <p:nvPr/>
        </p:nvCxnSpPr>
        <p:spPr>
          <a:xfrm>
            <a:off x="6635203" y="5910859"/>
            <a:ext cx="874956" cy="321049"/>
          </a:xfrm>
          <a:prstGeom prst="bentConnector3">
            <a:avLst>
              <a:gd name="adj1" fmla="val 99857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1" name="Straight Arrow Connector 31"/>
          <p:cNvCxnSpPr>
            <a:endCxn id="109" idx="0"/>
          </p:cNvCxnSpPr>
          <p:nvPr/>
        </p:nvCxnSpPr>
        <p:spPr>
          <a:xfrm rot="10800000" flipV="1">
            <a:off x="5474569" y="5911969"/>
            <a:ext cx="1080762" cy="3846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433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85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Imperial College Healthcare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Peter</dc:creator>
  <cp:lastModifiedBy>Emma Valentine</cp:lastModifiedBy>
  <cp:revision>15</cp:revision>
  <dcterms:created xsi:type="dcterms:W3CDTF">2015-05-26T10:44:04Z</dcterms:created>
  <dcterms:modified xsi:type="dcterms:W3CDTF">2015-09-21T15:41:23Z</dcterms:modified>
</cp:coreProperties>
</file>