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2" r:id="rId3"/>
    <p:sldId id="287" r:id="rId4"/>
    <p:sldId id="288" r:id="rId5"/>
    <p:sldId id="293" r:id="rId6"/>
    <p:sldId id="292" r:id="rId7"/>
    <p:sldId id="311" r:id="rId8"/>
    <p:sldId id="312" r:id="rId9"/>
    <p:sldId id="310" r:id="rId10"/>
    <p:sldId id="291" r:id="rId11"/>
    <p:sldId id="289" r:id="rId12"/>
    <p:sldId id="290" r:id="rId13"/>
    <p:sldId id="297" r:id="rId14"/>
    <p:sldId id="299" r:id="rId15"/>
    <p:sldId id="300" r:id="rId16"/>
    <p:sldId id="315" r:id="rId17"/>
    <p:sldId id="316" r:id="rId18"/>
    <p:sldId id="313" r:id="rId19"/>
    <p:sldId id="314" r:id="rId20"/>
    <p:sldId id="317" r:id="rId21"/>
    <p:sldId id="294" r:id="rId22"/>
    <p:sldId id="259" r:id="rId23"/>
    <p:sldId id="301" r:id="rId24"/>
    <p:sldId id="268" r:id="rId25"/>
    <p:sldId id="302" r:id="rId26"/>
    <p:sldId id="260" r:id="rId27"/>
    <p:sldId id="319" r:id="rId28"/>
    <p:sldId id="307" r:id="rId29"/>
    <p:sldId id="308" r:id="rId30"/>
    <p:sldId id="261" r:id="rId31"/>
    <p:sldId id="266" r:id="rId32"/>
    <p:sldId id="269" r:id="rId33"/>
    <p:sldId id="267" r:id="rId34"/>
    <p:sldId id="271" r:id="rId35"/>
    <p:sldId id="270" r:id="rId36"/>
    <p:sldId id="265" r:id="rId37"/>
    <p:sldId id="262" r:id="rId38"/>
    <p:sldId id="275" r:id="rId39"/>
    <p:sldId id="272" r:id="rId40"/>
    <p:sldId id="273" r:id="rId41"/>
    <p:sldId id="295" r:id="rId42"/>
    <p:sldId id="276" r:id="rId43"/>
    <p:sldId id="277" r:id="rId44"/>
    <p:sldId id="278" r:id="rId45"/>
    <p:sldId id="279" r:id="rId46"/>
    <p:sldId id="280" r:id="rId47"/>
    <p:sldId id="281" r:id="rId48"/>
    <p:sldId id="320" r:id="rId49"/>
    <p:sldId id="282" r:id="rId50"/>
    <p:sldId id="283" r:id="rId51"/>
    <p:sldId id="284" r:id="rId52"/>
    <p:sldId id="285" r:id="rId53"/>
    <p:sldId id="286" r:id="rId54"/>
    <p:sldId id="309" r:id="rId55"/>
    <p:sldId id="296" r:id="rId56"/>
    <p:sldId id="303" r:id="rId57"/>
    <p:sldId id="304" r:id="rId58"/>
    <p:sldId id="30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h-san01\medical\Health%20Psychology\Sickle%20Cell\Jeremy\research\Individual%20patient%20LOS\FS%20stay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h-san01\medical\Health%20Psychology\Sickle%20Cell\Jeremy\research\Individual%20patient%20LOS\FS%20stay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h-san01\medical\Health%20Psychology\Sickle%20Cell\Jeremy\research\Individual%20patient%20LOS\FS%20stay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h-san01\medical\Health%20Psychology\Sickle%20Cell\Jeremy\research\Individual%20patient%20LOS\FS%20stay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h-san01\medical\Health%20Psychology\Sickle%20Cell\Jeremy\research\Individual%20patient%20LOS\FS%20stay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h-san01\medical\Health%20Psychology\Sickle%20Cell\Jeremy\research\Individual%20patient%20LOS\FS%20stay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h-san01\medical\Health%20Psychology\Sickle%20Cell\Jeremy\research\Individual%20patient%20LOS\FS%20stay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Pain Unit attendance from 01/01/2017 to 01/12/2017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B-4C81-A10E-8668F6C62CA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B-4C81-A10E-8668F6C62CA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B-4C81-A10E-8668F6C62CA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B-4C81-A10E-8668F6C62CA6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0B-4C81-A10E-8668F6C62CA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0B-4C81-A10E-8668F6C62CA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0B-4C81-A10E-8668F6C62CA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0B-4C81-A10E-8668F6C62CA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80B-4C81-A10E-8668F6C62CA6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280B-4C81-A10E-8668F6C62CA6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280B-4C81-A10E-8668F6C62CA6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280B-4C81-A10E-8668F6C62CA6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280B-4C81-A10E-8668F6C62CA6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280B-4C81-A10E-8668F6C62C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Sheet1!$A$2:$A$49</c:f>
              <c:strCache>
                <c:ptCount val="48"/>
                <c:pt idx="0">
                  <c:v>M. Coker</c:v>
                </c:pt>
                <c:pt idx="1">
                  <c:v>J. Linda Michel</c:v>
                </c:pt>
                <c:pt idx="2">
                  <c:v>I. Uwamere</c:v>
                </c:pt>
                <c:pt idx="3">
                  <c:v>N. Parris</c:v>
                </c:pt>
                <c:pt idx="4">
                  <c:v>F. Saho</c:v>
                </c:pt>
                <c:pt idx="5">
                  <c:v>G. Said</c:v>
                </c:pt>
                <c:pt idx="6">
                  <c:v>R. Ojeer</c:v>
                </c:pt>
                <c:pt idx="7">
                  <c:v>R. Alexander</c:v>
                </c:pt>
                <c:pt idx="8">
                  <c:v>K. Amankwah</c:v>
                </c:pt>
                <c:pt idx="9">
                  <c:v>D. Henry</c:v>
                </c:pt>
                <c:pt idx="10">
                  <c:v>B. Makumbu</c:v>
                </c:pt>
                <c:pt idx="11">
                  <c:v>K. Ferguson</c:v>
                </c:pt>
                <c:pt idx="12">
                  <c:v>O. Coker</c:v>
                </c:pt>
                <c:pt idx="13">
                  <c:v>C. Harry</c:v>
                </c:pt>
                <c:pt idx="14">
                  <c:v>E. Mayers</c:v>
                </c:pt>
                <c:pt idx="15">
                  <c:v>E. Thompson</c:v>
                </c:pt>
                <c:pt idx="16">
                  <c:v>C. Ferguson</c:v>
                </c:pt>
                <c:pt idx="17">
                  <c:v>D. Afolake</c:v>
                </c:pt>
                <c:pt idx="18">
                  <c:v>A. Ayeh-Kumi</c:v>
                </c:pt>
                <c:pt idx="19">
                  <c:v>S. Campbell</c:v>
                </c:pt>
                <c:pt idx="20">
                  <c:v>F. Malik</c:v>
                </c:pt>
                <c:pt idx="21">
                  <c:v>T. Shuluwa</c:v>
                </c:pt>
                <c:pt idx="22">
                  <c:v>D. Viette</c:v>
                </c:pt>
                <c:pt idx="23">
                  <c:v>L. Thompson</c:v>
                </c:pt>
                <c:pt idx="24">
                  <c:v>T. Secondus</c:v>
                </c:pt>
                <c:pt idx="25">
                  <c:v>D. King-Bosso</c:v>
                </c:pt>
                <c:pt idx="26">
                  <c:v>B. Scott</c:v>
                </c:pt>
                <c:pt idx="27">
                  <c:v>A. Collins</c:v>
                </c:pt>
                <c:pt idx="28">
                  <c:v>O. Dehinde</c:v>
                </c:pt>
                <c:pt idx="29">
                  <c:v>O. Gbajumo</c:v>
                </c:pt>
                <c:pt idx="30">
                  <c:v>M. Gyamfi</c:v>
                </c:pt>
                <c:pt idx="31">
                  <c:v>A. Oluwatobi</c:v>
                </c:pt>
                <c:pt idx="32">
                  <c:v>A. Aniakor</c:v>
                </c:pt>
                <c:pt idx="33">
                  <c:v>D. Francis</c:v>
                </c:pt>
                <c:pt idx="34">
                  <c:v>M. Babawale</c:v>
                </c:pt>
                <c:pt idx="35">
                  <c:v>A. Christie</c:v>
                </c:pt>
                <c:pt idx="36">
                  <c:v>A. Quartey</c:v>
                </c:pt>
                <c:pt idx="37">
                  <c:v>A. Coker</c:v>
                </c:pt>
                <c:pt idx="38">
                  <c:v>M. Friedman</c:v>
                </c:pt>
                <c:pt idx="39">
                  <c:v>O. Garvey</c:v>
                </c:pt>
                <c:pt idx="40">
                  <c:v>A. Fouad</c:v>
                </c:pt>
                <c:pt idx="41">
                  <c:v>P. Siakwang</c:v>
                </c:pt>
                <c:pt idx="42">
                  <c:v>E. Enikanoselu</c:v>
                </c:pt>
                <c:pt idx="43">
                  <c:v>U. Otieno</c:v>
                </c:pt>
                <c:pt idx="44">
                  <c:v>Z. Brimah</c:v>
                </c:pt>
                <c:pt idx="45">
                  <c:v>S. Pavey</c:v>
                </c:pt>
                <c:pt idx="46">
                  <c:v>P. Kennedy</c:v>
                </c:pt>
                <c:pt idx="47">
                  <c:v>O. Awogboro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37</c:v>
                </c:pt>
                <c:pt idx="1">
                  <c:v>36</c:v>
                </c:pt>
                <c:pt idx="2">
                  <c:v>36</c:v>
                </c:pt>
                <c:pt idx="3">
                  <c:v>31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27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18</c:v>
                </c:pt>
                <c:pt idx="12">
                  <c:v>16</c:v>
                </c:pt>
                <c:pt idx="13">
                  <c:v>16</c:v>
                </c:pt>
                <c:pt idx="14">
                  <c:v>14</c:v>
                </c:pt>
                <c:pt idx="15">
                  <c:v>13</c:v>
                </c:pt>
                <c:pt idx="16">
                  <c:v>10</c:v>
                </c:pt>
                <c:pt idx="17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7</c:v>
                </c:pt>
                <c:pt idx="21">
                  <c:v>6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80B-4C81-A10E-8668F6C62C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3469952"/>
        <c:axId val="183489280"/>
      </c:barChart>
      <c:catAx>
        <c:axId val="183469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489280"/>
        <c:crosses val="autoZero"/>
        <c:auto val="1"/>
        <c:lblAlgn val="ctr"/>
        <c:lblOffset val="100"/>
        <c:noMultiLvlLbl val="0"/>
      </c:catAx>
      <c:valAx>
        <c:axId val="183489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4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'2013'!$C$1</c:f>
              <c:strCache>
                <c:ptCount val="1"/>
                <c:pt idx="0">
                  <c:v># days IP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'2013'!$A$2:$A$13</c:f>
              <c:numCache>
                <c:formatCode>mmm\-yy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'2013'!$C$2:$C$13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AA-4448-B1CA-A65BA93DF420}"/>
            </c:ext>
          </c:extLst>
        </c:ser>
        <c:ser>
          <c:idx val="2"/>
          <c:order val="2"/>
          <c:tx>
            <c:strRef>
              <c:f>'2013'!$D$1</c:f>
              <c:strCache>
                <c:ptCount val="1"/>
                <c:pt idx="0">
                  <c:v># days OP/ Amb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'2013'!$A$2:$A$13</c:f>
              <c:numCache>
                <c:formatCode>mmm\-yy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'2013'!$D$2:$D$13</c:f>
              <c:numCache>
                <c:formatCode>0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AA-4448-B1CA-A65BA93DF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599104"/>
        <c:axId val="183600640"/>
      </c:barChart>
      <c:lineChart>
        <c:grouping val="standard"/>
        <c:varyColors val="0"/>
        <c:ser>
          <c:idx val="0"/>
          <c:order val="0"/>
          <c:tx>
            <c:strRef>
              <c:f>'2013'!$B$1</c:f>
              <c:strCache>
                <c:ptCount val="1"/>
                <c:pt idx="0">
                  <c:v># IP adm's</c:v>
                </c:pt>
              </c:strCache>
            </c:strRef>
          </c:tx>
          <c:marker>
            <c:symbol val="none"/>
          </c:marker>
          <c:cat>
            <c:numRef>
              <c:f>'2013'!$A$2:$A$13</c:f>
              <c:numCache>
                <c:formatCode>mmm\-yy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'2013'!$B$2:$B$13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AA-4448-B1CA-A65BA93DF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99104"/>
        <c:axId val="183600640"/>
      </c:lineChart>
      <c:dateAx>
        <c:axId val="183599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3600640"/>
        <c:crosses val="autoZero"/>
        <c:auto val="1"/>
        <c:lblOffset val="100"/>
        <c:baseTimeUnit val="months"/>
      </c:dateAx>
      <c:valAx>
        <c:axId val="183600640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59910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'2014'!$C$1</c:f>
              <c:strCache>
                <c:ptCount val="1"/>
                <c:pt idx="0">
                  <c:v># days IP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'2014'!$A$2:$A$13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'2014'!$C$2:$C$13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6</c:v>
                </c:pt>
                <c:pt idx="6">
                  <c:v>2</c:v>
                </c:pt>
                <c:pt idx="7">
                  <c:v>16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6F-493B-A712-06CC1EE65848}"/>
            </c:ext>
          </c:extLst>
        </c:ser>
        <c:ser>
          <c:idx val="2"/>
          <c:order val="2"/>
          <c:tx>
            <c:strRef>
              <c:f>'2014'!$D$1</c:f>
              <c:strCache>
                <c:ptCount val="1"/>
                <c:pt idx="0">
                  <c:v># days OP/ Amb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'2014'!$A$2:$A$13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'2014'!$D$2:$D$13</c:f>
              <c:numCache>
                <c:formatCode>0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6F-493B-A712-06CC1EE65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907456"/>
        <c:axId val="183908992"/>
      </c:barChart>
      <c:lineChart>
        <c:grouping val="standard"/>
        <c:varyColors val="0"/>
        <c:ser>
          <c:idx val="0"/>
          <c:order val="0"/>
          <c:tx>
            <c:strRef>
              <c:f>'2014'!$B$1</c:f>
              <c:strCache>
                <c:ptCount val="1"/>
                <c:pt idx="0">
                  <c:v># IP adm's</c:v>
                </c:pt>
              </c:strCache>
            </c:strRef>
          </c:tx>
          <c:marker>
            <c:symbol val="none"/>
          </c:marker>
          <c:cat>
            <c:numRef>
              <c:f>'2014'!$A$2:$A$13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'2014'!$B$2:$B$13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66F-493B-A712-06CC1EE65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07456"/>
        <c:axId val="183908992"/>
      </c:lineChart>
      <c:dateAx>
        <c:axId val="183907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3908992"/>
        <c:crosses val="autoZero"/>
        <c:auto val="1"/>
        <c:lblOffset val="100"/>
        <c:baseTimeUnit val="months"/>
      </c:dateAx>
      <c:valAx>
        <c:axId val="183908992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90745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'2014'!$C$1</c:f>
              <c:strCache>
                <c:ptCount val="1"/>
                <c:pt idx="0">
                  <c:v># days IP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'2014'!$A$2:$A$13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'2014'!$C$2:$C$13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6</c:v>
                </c:pt>
                <c:pt idx="6">
                  <c:v>2</c:v>
                </c:pt>
                <c:pt idx="7">
                  <c:v>16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1F-4644-A5BA-3C65A6117CA4}"/>
            </c:ext>
          </c:extLst>
        </c:ser>
        <c:ser>
          <c:idx val="2"/>
          <c:order val="2"/>
          <c:tx>
            <c:strRef>
              <c:f>'2014'!$D$1</c:f>
              <c:strCache>
                <c:ptCount val="1"/>
                <c:pt idx="0">
                  <c:v># days OP/ Amb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'2014'!$A$2:$A$13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'2014'!$D$2:$D$13</c:f>
              <c:numCache>
                <c:formatCode>0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1F-4644-A5BA-3C65A6117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713792"/>
        <c:axId val="183715328"/>
      </c:barChart>
      <c:lineChart>
        <c:grouping val="standard"/>
        <c:varyColors val="0"/>
        <c:ser>
          <c:idx val="0"/>
          <c:order val="0"/>
          <c:tx>
            <c:strRef>
              <c:f>'2014'!$B$1</c:f>
              <c:strCache>
                <c:ptCount val="1"/>
                <c:pt idx="0">
                  <c:v># IP adm's</c:v>
                </c:pt>
              </c:strCache>
            </c:strRef>
          </c:tx>
          <c:marker>
            <c:symbol val="none"/>
          </c:marker>
          <c:cat>
            <c:numRef>
              <c:f>'2014'!$A$2:$A$13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'2014'!$B$2:$B$13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F1F-4644-A5BA-3C65A6117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13792"/>
        <c:axId val="183715328"/>
      </c:lineChart>
      <c:dateAx>
        <c:axId val="183713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3715328"/>
        <c:crosses val="autoZero"/>
        <c:auto val="1"/>
        <c:lblOffset val="100"/>
        <c:baseTimeUnit val="months"/>
      </c:dateAx>
      <c:valAx>
        <c:axId val="183715328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71379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'2015'!$C$1</c:f>
              <c:strCache>
                <c:ptCount val="1"/>
                <c:pt idx="0">
                  <c:v># days IP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'2015'!$A$2:$A$13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'2015'!$C$2:$C$13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A-4F04-A92B-DD45AB1ECC3B}"/>
            </c:ext>
          </c:extLst>
        </c:ser>
        <c:ser>
          <c:idx val="2"/>
          <c:order val="2"/>
          <c:tx>
            <c:strRef>
              <c:f>'2015'!$D$1</c:f>
              <c:strCache>
                <c:ptCount val="1"/>
                <c:pt idx="0">
                  <c:v># days OP/ Amb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'2015'!$A$2:$A$13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'2015'!$D$2:$D$13</c:f>
              <c:numCache>
                <c:formatCode>0</c:formatCode>
                <c:ptCount val="12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2A-4F04-A92B-DD45AB1EC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772672"/>
        <c:axId val="183774208"/>
      </c:barChart>
      <c:lineChart>
        <c:grouping val="standard"/>
        <c:varyColors val="0"/>
        <c:ser>
          <c:idx val="0"/>
          <c:order val="0"/>
          <c:tx>
            <c:strRef>
              <c:f>'2015'!$B$1</c:f>
              <c:strCache>
                <c:ptCount val="1"/>
                <c:pt idx="0">
                  <c:v># IP adm's</c:v>
                </c:pt>
              </c:strCache>
            </c:strRef>
          </c:tx>
          <c:marker>
            <c:symbol val="none"/>
          </c:marker>
          <c:cat>
            <c:numRef>
              <c:f>'2015'!$A$2:$A$13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'2015'!$B$2:$B$13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22A-4F04-A92B-DD45AB1EC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72672"/>
        <c:axId val="183774208"/>
      </c:lineChart>
      <c:dateAx>
        <c:axId val="183772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3774208"/>
        <c:crosses val="autoZero"/>
        <c:auto val="1"/>
        <c:lblOffset val="100"/>
        <c:baseTimeUnit val="months"/>
      </c:dateAx>
      <c:valAx>
        <c:axId val="183774208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77267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'2015'!$C$1</c:f>
              <c:strCache>
                <c:ptCount val="1"/>
                <c:pt idx="0">
                  <c:v># days IP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'2015'!$A$2:$A$13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'2015'!$C$2:$C$13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1B-46B7-ADE9-80E0D75C5CC4}"/>
            </c:ext>
          </c:extLst>
        </c:ser>
        <c:ser>
          <c:idx val="2"/>
          <c:order val="2"/>
          <c:tx>
            <c:strRef>
              <c:f>'2015'!$D$1</c:f>
              <c:strCache>
                <c:ptCount val="1"/>
                <c:pt idx="0">
                  <c:v># days OP/ Amb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'2015'!$A$2:$A$13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'2015'!$D$2:$D$13</c:f>
              <c:numCache>
                <c:formatCode>0</c:formatCode>
                <c:ptCount val="12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1B-46B7-ADE9-80E0D75C5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259328"/>
        <c:axId val="184260864"/>
      </c:barChart>
      <c:lineChart>
        <c:grouping val="standard"/>
        <c:varyColors val="0"/>
        <c:ser>
          <c:idx val="0"/>
          <c:order val="0"/>
          <c:tx>
            <c:strRef>
              <c:f>'2015'!$B$1</c:f>
              <c:strCache>
                <c:ptCount val="1"/>
                <c:pt idx="0">
                  <c:v># IP adm's</c:v>
                </c:pt>
              </c:strCache>
            </c:strRef>
          </c:tx>
          <c:marker>
            <c:symbol val="none"/>
          </c:marker>
          <c:cat>
            <c:numRef>
              <c:f>'2015'!$A$2:$A$13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'2015'!$B$2:$B$13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1B-46B7-ADE9-80E0D75C5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59328"/>
        <c:axId val="184260864"/>
      </c:lineChart>
      <c:dateAx>
        <c:axId val="184259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4260864"/>
        <c:crosses val="autoZero"/>
        <c:auto val="1"/>
        <c:lblOffset val="100"/>
        <c:baseTimeUnit val="months"/>
      </c:dateAx>
      <c:valAx>
        <c:axId val="184260864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25932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'2016'!$D$1</c:f>
              <c:strCache>
                <c:ptCount val="1"/>
                <c:pt idx="0">
                  <c:v># days IP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9B0-4205-ABE8-B9AF6E5A9B00}"/>
              </c:ext>
            </c:extLst>
          </c:dPt>
          <c:cat>
            <c:numRef>
              <c:f>'2016'!$A$2:$A$13</c:f>
              <c:numCache>
                <c:formatCode>mmm\-yy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'2016'!$D$2:$D$13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10</c:v>
                </c:pt>
                <c:pt idx="8">
                  <c:v>7</c:v>
                </c:pt>
                <c:pt idx="9">
                  <c:v>6</c:v>
                </c:pt>
                <c:pt idx="10">
                  <c:v>13</c:v>
                </c:pt>
                <c:pt idx="1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B0-4205-ABE8-B9AF6E5A9B00}"/>
            </c:ext>
          </c:extLst>
        </c:ser>
        <c:ser>
          <c:idx val="2"/>
          <c:order val="2"/>
          <c:tx>
            <c:strRef>
              <c:f>'2016'!$C$1</c:f>
              <c:strCache>
                <c:ptCount val="1"/>
                <c:pt idx="0">
                  <c:v># days OP/ Amb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'2016'!$A$2:$A$13</c:f>
              <c:numCache>
                <c:formatCode>mmm\-yy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'2016'!$C$2:$C$13</c:f>
              <c:numCache>
                <c:formatCode>0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10</c:v>
                </c:pt>
                <c:pt idx="4">
                  <c:v>4</c:v>
                </c:pt>
                <c:pt idx="5">
                  <c:v>8</c:v>
                </c:pt>
                <c:pt idx="6">
                  <c:v>13</c:v>
                </c:pt>
                <c:pt idx="7">
                  <c:v>10</c:v>
                </c:pt>
                <c:pt idx="8">
                  <c:v>8</c:v>
                </c:pt>
                <c:pt idx="9">
                  <c:v>6</c:v>
                </c:pt>
                <c:pt idx="10">
                  <c:v>6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B0-4205-ABE8-B9AF6E5A9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367360"/>
        <c:axId val="184373248"/>
      </c:barChart>
      <c:lineChart>
        <c:grouping val="standard"/>
        <c:varyColors val="0"/>
        <c:ser>
          <c:idx val="0"/>
          <c:order val="0"/>
          <c:tx>
            <c:strRef>
              <c:f>'2016'!$B$1</c:f>
              <c:strCache>
                <c:ptCount val="1"/>
                <c:pt idx="0">
                  <c:v># IP adm's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'2016'!$A$2:$A$13</c:f>
              <c:numCache>
                <c:formatCode>mmm\-yy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'2016'!$B$2:$B$13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9B0-4205-ABE8-B9AF6E5A9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67360"/>
        <c:axId val="184373248"/>
      </c:lineChart>
      <c:dateAx>
        <c:axId val="184367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4373248"/>
        <c:crosses val="autoZero"/>
        <c:auto val="1"/>
        <c:lblOffset val="100"/>
        <c:baseTimeUnit val="months"/>
      </c:dateAx>
      <c:valAx>
        <c:axId val="184373248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6736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0495031871016121"/>
          <c:y val="0.32627331397898868"/>
          <c:w val="0.18832380327459067"/>
          <c:h val="0.19186114998224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'2017'!$D$1</c:f>
              <c:strCache>
                <c:ptCount val="1"/>
                <c:pt idx="0">
                  <c:v># days IP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'2017'!$A$2:$A$13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'2017'!$D$2:$D$13</c:f>
              <c:numCache>
                <c:formatCode>General</c:formatCode>
                <c:ptCount val="12"/>
                <c:pt idx="0">
                  <c:v>14</c:v>
                </c:pt>
                <c:pt idx="1">
                  <c:v>9</c:v>
                </c:pt>
                <c:pt idx="2">
                  <c:v>23</c:v>
                </c:pt>
                <c:pt idx="3">
                  <c:v>29</c:v>
                </c:pt>
                <c:pt idx="4">
                  <c:v>31</c:v>
                </c:pt>
                <c:pt idx="5">
                  <c:v>30</c:v>
                </c:pt>
                <c:pt idx="6">
                  <c:v>21</c:v>
                </c:pt>
                <c:pt idx="7">
                  <c:v>5</c:v>
                </c:pt>
                <c:pt idx="8">
                  <c:v>10</c:v>
                </c:pt>
                <c:pt idx="9">
                  <c:v>18</c:v>
                </c:pt>
                <c:pt idx="10">
                  <c:v>21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07-4A44-941E-3029F9C3AAF1}"/>
            </c:ext>
          </c:extLst>
        </c:ser>
        <c:ser>
          <c:idx val="1"/>
          <c:order val="1"/>
          <c:tx>
            <c:strRef>
              <c:f>'2017'!$C$1</c:f>
              <c:strCache>
                <c:ptCount val="1"/>
                <c:pt idx="0">
                  <c:v># days OP/ Amb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'2017'!$A$2:$A$13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'2017'!$C$2:$C$13</c:f>
              <c:numCache>
                <c:formatCode>0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07-4A44-941E-3029F9C3A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405376"/>
        <c:axId val="184407168"/>
      </c:barChart>
      <c:lineChart>
        <c:grouping val="standard"/>
        <c:varyColors val="0"/>
        <c:ser>
          <c:idx val="0"/>
          <c:order val="2"/>
          <c:tx>
            <c:strRef>
              <c:f>'2017'!$B$1</c:f>
              <c:strCache>
                <c:ptCount val="1"/>
                <c:pt idx="0">
                  <c:v># IP adm's</c:v>
                </c:pt>
              </c:strCache>
            </c:strRef>
          </c:tx>
          <c:marker>
            <c:symbol val="none"/>
          </c:marker>
          <c:cat>
            <c:numRef>
              <c:f>'2017'!$A$2:$A$13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'2017'!$B$2:$B$13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7</c:v>
                </c:pt>
                <c:pt idx="9">
                  <c:v>6</c:v>
                </c:pt>
                <c:pt idx="10">
                  <c:v>5</c:v>
                </c:pt>
                <c:pt idx="1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707-4A44-941E-3029F9C3A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05376"/>
        <c:axId val="184407168"/>
      </c:lineChart>
      <c:dateAx>
        <c:axId val="184405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4407168"/>
        <c:crosses val="autoZero"/>
        <c:auto val="1"/>
        <c:lblOffset val="100"/>
        <c:baseTimeUnit val="months"/>
      </c:dateAx>
      <c:valAx>
        <c:axId val="184407168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440537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70BF6-1939-4548-806C-E9195411352C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721D92-AC14-46C5-BD73-68BA658212C6}">
      <dgm:prSet phldrT="[Text]" phldr="1"/>
      <dgm:spPr/>
      <dgm:t>
        <a:bodyPr/>
        <a:lstStyle/>
        <a:p>
          <a:endParaRPr lang="en-GB"/>
        </a:p>
      </dgm:t>
    </dgm:pt>
    <dgm:pt modelId="{7D687C6C-84DE-4182-971D-5104E29A70CC}" type="parTrans" cxnId="{B686BA63-CA2C-4F53-86CB-051D1406FF57}">
      <dgm:prSet/>
      <dgm:spPr/>
      <dgm:t>
        <a:bodyPr/>
        <a:lstStyle/>
        <a:p>
          <a:endParaRPr lang="en-GB"/>
        </a:p>
      </dgm:t>
    </dgm:pt>
    <dgm:pt modelId="{A3931813-8435-47D9-B44D-2A65ED5D6977}" type="sibTrans" cxnId="{B686BA63-CA2C-4F53-86CB-051D1406FF57}">
      <dgm:prSet/>
      <dgm:spPr/>
      <dgm:t>
        <a:bodyPr/>
        <a:lstStyle/>
        <a:p>
          <a:endParaRPr lang="en-GB"/>
        </a:p>
      </dgm:t>
    </dgm:pt>
    <dgm:pt modelId="{2763429C-B4CD-494B-BE1D-820C53F844A5}">
      <dgm:prSet phldrT="[Text]"/>
      <dgm:spPr/>
      <dgm:t>
        <a:bodyPr/>
        <a:lstStyle/>
        <a:p>
          <a:r>
            <a:rPr lang="en-GB" dirty="0"/>
            <a:t>Duration</a:t>
          </a:r>
        </a:p>
      </dgm:t>
    </dgm:pt>
    <dgm:pt modelId="{ED816B17-6888-4E1D-AA92-B36B294EFAB1}" type="parTrans" cxnId="{C695CCE0-51BA-418B-8ADF-9D86A09B393F}">
      <dgm:prSet/>
      <dgm:spPr/>
      <dgm:t>
        <a:bodyPr/>
        <a:lstStyle/>
        <a:p>
          <a:endParaRPr lang="en-GB"/>
        </a:p>
      </dgm:t>
    </dgm:pt>
    <dgm:pt modelId="{7C839C20-8131-4A84-AB54-206867C55C33}" type="sibTrans" cxnId="{C695CCE0-51BA-418B-8ADF-9D86A09B393F}">
      <dgm:prSet/>
      <dgm:spPr/>
      <dgm:t>
        <a:bodyPr/>
        <a:lstStyle/>
        <a:p>
          <a:endParaRPr lang="en-GB"/>
        </a:p>
      </dgm:t>
    </dgm:pt>
    <dgm:pt modelId="{96C86126-558B-4DFB-9379-ED1ECD32A63B}">
      <dgm:prSet phldrT="[Text]"/>
      <dgm:spPr/>
      <dgm:t>
        <a:bodyPr/>
        <a:lstStyle/>
        <a:p>
          <a:r>
            <a:rPr lang="en-GB" dirty="0"/>
            <a:t>Signal</a:t>
          </a:r>
        </a:p>
      </dgm:t>
    </dgm:pt>
    <dgm:pt modelId="{FE40C0DA-66A1-4527-B4CA-B77903E16DED}" type="parTrans" cxnId="{CFC50938-52FF-4844-B73D-BC5A0F2C995B}">
      <dgm:prSet/>
      <dgm:spPr/>
      <dgm:t>
        <a:bodyPr/>
        <a:lstStyle/>
        <a:p>
          <a:endParaRPr lang="en-GB"/>
        </a:p>
      </dgm:t>
    </dgm:pt>
    <dgm:pt modelId="{2B2DDED1-855E-44ED-AB4E-D0EDCD81881F}" type="sibTrans" cxnId="{CFC50938-52FF-4844-B73D-BC5A0F2C995B}">
      <dgm:prSet/>
      <dgm:spPr/>
      <dgm:t>
        <a:bodyPr/>
        <a:lstStyle/>
        <a:p>
          <a:endParaRPr lang="en-GB"/>
        </a:p>
      </dgm:t>
    </dgm:pt>
    <dgm:pt modelId="{DD238298-F1FE-4726-B595-044580B834EC}">
      <dgm:prSet phldrT="[Text]"/>
      <dgm:spPr/>
      <dgm:t>
        <a:bodyPr/>
        <a:lstStyle/>
        <a:p>
          <a:r>
            <a:rPr lang="en-GB" dirty="0"/>
            <a:t>Acute</a:t>
          </a:r>
        </a:p>
      </dgm:t>
    </dgm:pt>
    <dgm:pt modelId="{D709CE5C-3EDC-40DD-9CA2-5075DFECDA5B}" type="parTrans" cxnId="{A19DF5A9-20EA-48E9-B208-58D746311846}">
      <dgm:prSet/>
      <dgm:spPr/>
      <dgm:t>
        <a:bodyPr/>
        <a:lstStyle/>
        <a:p>
          <a:endParaRPr lang="en-GB"/>
        </a:p>
      </dgm:t>
    </dgm:pt>
    <dgm:pt modelId="{9707D612-E482-4902-9892-7E57D217ED35}" type="sibTrans" cxnId="{A19DF5A9-20EA-48E9-B208-58D746311846}">
      <dgm:prSet/>
      <dgm:spPr/>
      <dgm:t>
        <a:bodyPr/>
        <a:lstStyle/>
        <a:p>
          <a:endParaRPr lang="en-GB"/>
        </a:p>
      </dgm:t>
    </dgm:pt>
    <dgm:pt modelId="{1D32D92C-77C8-440A-B3E4-677D13ED121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&lt; 3 months</a:t>
          </a:r>
        </a:p>
      </dgm:t>
    </dgm:pt>
    <dgm:pt modelId="{E76B23DC-725E-4CF7-9B35-26E074255E00}" type="parTrans" cxnId="{AC47B1F9-A769-473C-B6F3-ADC7BEA92BEB}">
      <dgm:prSet/>
      <dgm:spPr/>
      <dgm:t>
        <a:bodyPr/>
        <a:lstStyle/>
        <a:p>
          <a:endParaRPr lang="en-GB"/>
        </a:p>
      </dgm:t>
    </dgm:pt>
    <dgm:pt modelId="{8B973500-16C7-46F9-AF0D-44031CCFE741}" type="sibTrans" cxnId="{AC47B1F9-A769-473C-B6F3-ADC7BEA92BEB}">
      <dgm:prSet/>
      <dgm:spPr/>
      <dgm:t>
        <a:bodyPr/>
        <a:lstStyle/>
        <a:p>
          <a:endParaRPr lang="en-GB"/>
        </a:p>
      </dgm:t>
    </dgm:pt>
    <dgm:pt modelId="{952F28C5-3469-4685-BA2E-0174856EF03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Very useful</a:t>
          </a:r>
        </a:p>
      </dgm:t>
    </dgm:pt>
    <dgm:pt modelId="{5B778FA1-0306-4248-AB60-192DA0BFF6BA}" type="parTrans" cxnId="{BE5807E9-54E1-4E0D-BE19-EDA763EFE7AF}">
      <dgm:prSet/>
      <dgm:spPr/>
      <dgm:t>
        <a:bodyPr/>
        <a:lstStyle/>
        <a:p>
          <a:endParaRPr lang="en-GB"/>
        </a:p>
      </dgm:t>
    </dgm:pt>
    <dgm:pt modelId="{13608663-CD5C-4EA8-ACD2-22CBA9CB786E}" type="sibTrans" cxnId="{BE5807E9-54E1-4E0D-BE19-EDA763EFE7AF}">
      <dgm:prSet/>
      <dgm:spPr/>
      <dgm:t>
        <a:bodyPr/>
        <a:lstStyle/>
        <a:p>
          <a:endParaRPr lang="en-GB"/>
        </a:p>
      </dgm:t>
    </dgm:pt>
    <dgm:pt modelId="{0308292C-E1AB-4E3A-BF92-397AA93064F6}">
      <dgm:prSet phldrT="[Text]"/>
      <dgm:spPr/>
      <dgm:t>
        <a:bodyPr/>
        <a:lstStyle/>
        <a:p>
          <a:r>
            <a:rPr lang="en-GB" dirty="0"/>
            <a:t>Persistent</a:t>
          </a:r>
        </a:p>
      </dgm:t>
    </dgm:pt>
    <dgm:pt modelId="{FB9F7084-9DAF-4C0B-97EA-D14E9BD6ED7A}" type="parTrans" cxnId="{22496ED7-8AE5-4650-93AB-7B546859A89D}">
      <dgm:prSet/>
      <dgm:spPr/>
      <dgm:t>
        <a:bodyPr/>
        <a:lstStyle/>
        <a:p>
          <a:endParaRPr lang="en-GB"/>
        </a:p>
      </dgm:t>
    </dgm:pt>
    <dgm:pt modelId="{AC6C1253-24E8-4BE3-A21B-8B61359FAAE9}" type="sibTrans" cxnId="{22496ED7-8AE5-4650-93AB-7B546859A89D}">
      <dgm:prSet/>
      <dgm:spPr/>
      <dgm:t>
        <a:bodyPr/>
        <a:lstStyle/>
        <a:p>
          <a:endParaRPr lang="en-GB"/>
        </a:p>
      </dgm:t>
    </dgm:pt>
    <dgm:pt modelId="{6C8E2EA7-6461-41D7-91DF-A9DAA400A0F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&gt; 3 months</a:t>
          </a:r>
        </a:p>
      </dgm:t>
    </dgm:pt>
    <dgm:pt modelId="{1505FACD-A368-4CF2-A4A7-EE3B23C9A61D}" type="parTrans" cxnId="{B2F0EC48-55F5-4F7F-801F-613880562091}">
      <dgm:prSet/>
      <dgm:spPr/>
      <dgm:t>
        <a:bodyPr/>
        <a:lstStyle/>
        <a:p>
          <a:endParaRPr lang="en-GB"/>
        </a:p>
      </dgm:t>
    </dgm:pt>
    <dgm:pt modelId="{11B1BD28-1C69-4750-8D35-81F402108860}" type="sibTrans" cxnId="{B2F0EC48-55F5-4F7F-801F-613880562091}">
      <dgm:prSet/>
      <dgm:spPr/>
      <dgm:t>
        <a:bodyPr/>
        <a:lstStyle/>
        <a:p>
          <a:endParaRPr lang="en-GB"/>
        </a:p>
      </dgm:t>
    </dgm:pt>
    <dgm:pt modelId="{83EE72D4-0E97-42D3-82E8-464A4468A54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Not useful</a:t>
          </a:r>
        </a:p>
      </dgm:t>
    </dgm:pt>
    <dgm:pt modelId="{EBFB791E-9655-4D58-859E-E60520AC05CD}" type="parTrans" cxnId="{877CEB4D-ED0F-4256-8358-20C643DF850A}">
      <dgm:prSet/>
      <dgm:spPr/>
      <dgm:t>
        <a:bodyPr/>
        <a:lstStyle/>
        <a:p>
          <a:endParaRPr lang="en-GB"/>
        </a:p>
      </dgm:t>
    </dgm:pt>
    <dgm:pt modelId="{04AFBA18-CFA4-4CA6-97BA-7EBCFD01E0E2}" type="sibTrans" cxnId="{877CEB4D-ED0F-4256-8358-20C643DF850A}">
      <dgm:prSet/>
      <dgm:spPr/>
      <dgm:t>
        <a:bodyPr/>
        <a:lstStyle/>
        <a:p>
          <a:endParaRPr lang="en-GB"/>
        </a:p>
      </dgm:t>
    </dgm:pt>
    <dgm:pt modelId="{21B76E6B-BDD2-4557-9305-64B71730897D}">
      <dgm:prSet phldrT="[Text]"/>
      <dgm:spPr/>
      <dgm:t>
        <a:bodyPr/>
        <a:lstStyle/>
        <a:p>
          <a:r>
            <a:rPr lang="en-GB" dirty="0"/>
            <a:t>Expectation of Relief</a:t>
          </a:r>
        </a:p>
      </dgm:t>
    </dgm:pt>
    <dgm:pt modelId="{5AB82B1D-F9F2-49A3-98FD-5FB0C0FC9EF2}" type="parTrans" cxnId="{F2906EEC-7AAC-4308-9416-C9787CA9BAF4}">
      <dgm:prSet/>
      <dgm:spPr/>
      <dgm:t>
        <a:bodyPr/>
        <a:lstStyle/>
        <a:p>
          <a:endParaRPr lang="en-GB"/>
        </a:p>
      </dgm:t>
    </dgm:pt>
    <dgm:pt modelId="{59CC5AD4-1648-47A8-B342-78BE8336EF2B}" type="sibTrans" cxnId="{F2906EEC-7AAC-4308-9416-C9787CA9BAF4}">
      <dgm:prSet/>
      <dgm:spPr/>
      <dgm:t>
        <a:bodyPr/>
        <a:lstStyle/>
        <a:p>
          <a:endParaRPr lang="en-GB"/>
        </a:p>
      </dgm:t>
    </dgm:pt>
    <dgm:pt modelId="{71AA54E1-2641-4052-99EC-B1D11BF9B1F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High</a:t>
          </a:r>
        </a:p>
      </dgm:t>
    </dgm:pt>
    <dgm:pt modelId="{E464A5D9-CFC5-4CD8-BA9E-7C8CFFD634E2}" type="parTrans" cxnId="{F9F8B236-E4DC-4C07-9BAD-70EB39309922}">
      <dgm:prSet/>
      <dgm:spPr/>
      <dgm:t>
        <a:bodyPr/>
        <a:lstStyle/>
        <a:p>
          <a:endParaRPr lang="en-GB"/>
        </a:p>
      </dgm:t>
    </dgm:pt>
    <dgm:pt modelId="{116E37C1-4558-4C9C-AA7A-58AEE11FE765}" type="sibTrans" cxnId="{F9F8B236-E4DC-4C07-9BAD-70EB39309922}">
      <dgm:prSet/>
      <dgm:spPr/>
      <dgm:t>
        <a:bodyPr/>
        <a:lstStyle/>
        <a:p>
          <a:endParaRPr lang="en-GB"/>
        </a:p>
      </dgm:t>
    </dgm:pt>
    <dgm:pt modelId="{CA57BD56-2F6C-45E3-9337-2F3995513A6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Low</a:t>
          </a:r>
        </a:p>
      </dgm:t>
    </dgm:pt>
    <dgm:pt modelId="{8467A065-A04B-4A9B-A269-8C1A645D946B}" type="parTrans" cxnId="{7194F638-E1C8-4D6E-8F51-E22EB49B2C5F}">
      <dgm:prSet/>
      <dgm:spPr/>
      <dgm:t>
        <a:bodyPr/>
        <a:lstStyle/>
        <a:p>
          <a:endParaRPr lang="en-GB"/>
        </a:p>
      </dgm:t>
    </dgm:pt>
    <dgm:pt modelId="{DD401999-C998-4AA1-A0A4-E9402962541D}" type="sibTrans" cxnId="{7194F638-E1C8-4D6E-8F51-E22EB49B2C5F}">
      <dgm:prSet/>
      <dgm:spPr/>
      <dgm:t>
        <a:bodyPr/>
        <a:lstStyle/>
        <a:p>
          <a:endParaRPr lang="en-GB"/>
        </a:p>
      </dgm:t>
    </dgm:pt>
    <dgm:pt modelId="{2D9ECAB2-E2BB-425A-A4FB-E9F15206B76F}" type="pres">
      <dgm:prSet presAssocID="{24670BF6-1939-4548-806C-E919541135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51B28D-0B7B-4980-9698-4FD4A39CD8E5}" type="pres">
      <dgm:prSet presAssocID="{69721D92-AC14-46C5-BD73-68BA658212C6}" presName="compNode" presStyleCnt="0"/>
      <dgm:spPr/>
    </dgm:pt>
    <dgm:pt modelId="{BCBFECC2-B178-45BB-A718-37216FDC3D71}" type="pres">
      <dgm:prSet presAssocID="{69721D92-AC14-46C5-BD73-68BA658212C6}" presName="aNode" presStyleLbl="bgShp" presStyleIdx="0" presStyleCnt="3"/>
      <dgm:spPr/>
      <dgm:t>
        <a:bodyPr/>
        <a:lstStyle/>
        <a:p>
          <a:endParaRPr lang="en-GB"/>
        </a:p>
      </dgm:t>
    </dgm:pt>
    <dgm:pt modelId="{6395A380-A51A-4E2D-907F-46D99EF4668C}" type="pres">
      <dgm:prSet presAssocID="{69721D92-AC14-46C5-BD73-68BA658212C6}" presName="textNode" presStyleLbl="bgShp" presStyleIdx="0" presStyleCnt="3"/>
      <dgm:spPr/>
      <dgm:t>
        <a:bodyPr/>
        <a:lstStyle/>
        <a:p>
          <a:endParaRPr lang="en-GB"/>
        </a:p>
      </dgm:t>
    </dgm:pt>
    <dgm:pt modelId="{04516119-03E0-4890-B0CE-DE2F33143AC1}" type="pres">
      <dgm:prSet presAssocID="{69721D92-AC14-46C5-BD73-68BA658212C6}" presName="compChildNode" presStyleCnt="0"/>
      <dgm:spPr/>
    </dgm:pt>
    <dgm:pt modelId="{6918F77E-17AE-4467-9AD6-5BBBA00AA604}" type="pres">
      <dgm:prSet presAssocID="{69721D92-AC14-46C5-BD73-68BA658212C6}" presName="theInnerList" presStyleCnt="0"/>
      <dgm:spPr/>
    </dgm:pt>
    <dgm:pt modelId="{4BC73EB5-70AD-49A3-9F98-EED131D63653}" type="pres">
      <dgm:prSet presAssocID="{2763429C-B4CD-494B-BE1D-820C53F844A5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6224D8-F695-49E8-824F-480992411529}" type="pres">
      <dgm:prSet presAssocID="{2763429C-B4CD-494B-BE1D-820C53F844A5}" presName="aSpace2" presStyleCnt="0"/>
      <dgm:spPr/>
    </dgm:pt>
    <dgm:pt modelId="{3E429213-7832-4AD7-BE1C-4882729F7BCF}" type="pres">
      <dgm:prSet presAssocID="{96C86126-558B-4DFB-9379-ED1ECD32A63B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8E86-314B-416D-AC3D-95707DAF44D4}" type="pres">
      <dgm:prSet presAssocID="{96C86126-558B-4DFB-9379-ED1ECD32A63B}" presName="aSpace2" presStyleCnt="0"/>
      <dgm:spPr/>
    </dgm:pt>
    <dgm:pt modelId="{5D440686-3959-4ECC-9B4C-6BF50D741910}" type="pres">
      <dgm:prSet presAssocID="{21B76E6B-BDD2-4557-9305-64B71730897D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8DBEC8-9306-4284-9B4C-FD629675F46D}" type="pres">
      <dgm:prSet presAssocID="{69721D92-AC14-46C5-BD73-68BA658212C6}" presName="aSpace" presStyleCnt="0"/>
      <dgm:spPr/>
    </dgm:pt>
    <dgm:pt modelId="{1C4C963F-B423-44B6-A30A-15112868134B}" type="pres">
      <dgm:prSet presAssocID="{DD238298-F1FE-4726-B595-044580B834EC}" presName="compNode" presStyleCnt="0"/>
      <dgm:spPr/>
    </dgm:pt>
    <dgm:pt modelId="{D2365554-056A-4DE6-96D9-105DC3812E3E}" type="pres">
      <dgm:prSet presAssocID="{DD238298-F1FE-4726-B595-044580B834EC}" presName="aNode" presStyleLbl="bgShp" presStyleIdx="1" presStyleCnt="3"/>
      <dgm:spPr/>
      <dgm:t>
        <a:bodyPr/>
        <a:lstStyle/>
        <a:p>
          <a:endParaRPr lang="en-GB"/>
        </a:p>
      </dgm:t>
    </dgm:pt>
    <dgm:pt modelId="{818AAB2A-2E7E-4641-9CD5-D013824E4EEF}" type="pres">
      <dgm:prSet presAssocID="{DD238298-F1FE-4726-B595-044580B834EC}" presName="textNode" presStyleLbl="bgShp" presStyleIdx="1" presStyleCnt="3"/>
      <dgm:spPr/>
      <dgm:t>
        <a:bodyPr/>
        <a:lstStyle/>
        <a:p>
          <a:endParaRPr lang="en-GB"/>
        </a:p>
      </dgm:t>
    </dgm:pt>
    <dgm:pt modelId="{D953B00B-735A-4260-A319-E97B3B681E99}" type="pres">
      <dgm:prSet presAssocID="{DD238298-F1FE-4726-B595-044580B834EC}" presName="compChildNode" presStyleCnt="0"/>
      <dgm:spPr/>
    </dgm:pt>
    <dgm:pt modelId="{CEB396A6-D6D9-46C4-8E9C-41B5ACB8B5F5}" type="pres">
      <dgm:prSet presAssocID="{DD238298-F1FE-4726-B595-044580B834EC}" presName="theInnerList" presStyleCnt="0"/>
      <dgm:spPr/>
    </dgm:pt>
    <dgm:pt modelId="{39C1557F-1959-406E-AEDE-24A29714CEF6}" type="pres">
      <dgm:prSet presAssocID="{1D32D92C-77C8-440A-B3E4-677D13ED121B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9F7811-8223-4F47-A6FE-9F587B39610C}" type="pres">
      <dgm:prSet presAssocID="{1D32D92C-77C8-440A-B3E4-677D13ED121B}" presName="aSpace2" presStyleCnt="0"/>
      <dgm:spPr/>
    </dgm:pt>
    <dgm:pt modelId="{E528A04F-B946-4565-AD7A-E080CEE08341}" type="pres">
      <dgm:prSet presAssocID="{952F28C5-3469-4685-BA2E-0174856EF033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CBB05E-A706-486B-9C51-DB4F2D1D75CE}" type="pres">
      <dgm:prSet presAssocID="{952F28C5-3469-4685-BA2E-0174856EF033}" presName="aSpace2" presStyleCnt="0"/>
      <dgm:spPr/>
    </dgm:pt>
    <dgm:pt modelId="{CB89AD1C-C323-4E28-BA16-9F1B6F5AF917}" type="pres">
      <dgm:prSet presAssocID="{71AA54E1-2641-4052-99EC-B1D11BF9B1F3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0E718F-E508-49E1-BCE5-E77DDF3FD146}" type="pres">
      <dgm:prSet presAssocID="{DD238298-F1FE-4726-B595-044580B834EC}" presName="aSpace" presStyleCnt="0"/>
      <dgm:spPr/>
    </dgm:pt>
    <dgm:pt modelId="{0FB2A31C-8CA5-4700-BBAA-604656078C10}" type="pres">
      <dgm:prSet presAssocID="{0308292C-E1AB-4E3A-BF92-397AA93064F6}" presName="compNode" presStyleCnt="0"/>
      <dgm:spPr/>
    </dgm:pt>
    <dgm:pt modelId="{CA03C7B5-8E46-44A6-A053-FA3421F7EE8E}" type="pres">
      <dgm:prSet presAssocID="{0308292C-E1AB-4E3A-BF92-397AA93064F6}" presName="aNode" presStyleLbl="bgShp" presStyleIdx="2" presStyleCnt="3"/>
      <dgm:spPr/>
      <dgm:t>
        <a:bodyPr/>
        <a:lstStyle/>
        <a:p>
          <a:endParaRPr lang="en-GB"/>
        </a:p>
      </dgm:t>
    </dgm:pt>
    <dgm:pt modelId="{9F78F04F-26DA-4C1E-9FB3-C0DDCCEABFBB}" type="pres">
      <dgm:prSet presAssocID="{0308292C-E1AB-4E3A-BF92-397AA93064F6}" presName="textNode" presStyleLbl="bgShp" presStyleIdx="2" presStyleCnt="3"/>
      <dgm:spPr/>
      <dgm:t>
        <a:bodyPr/>
        <a:lstStyle/>
        <a:p>
          <a:endParaRPr lang="en-GB"/>
        </a:p>
      </dgm:t>
    </dgm:pt>
    <dgm:pt modelId="{C089DB7D-FDF5-4ED5-8028-1EAAB0729246}" type="pres">
      <dgm:prSet presAssocID="{0308292C-E1AB-4E3A-BF92-397AA93064F6}" presName="compChildNode" presStyleCnt="0"/>
      <dgm:spPr/>
    </dgm:pt>
    <dgm:pt modelId="{F06FBD42-D3CC-409D-A93E-22DECCDFC625}" type="pres">
      <dgm:prSet presAssocID="{0308292C-E1AB-4E3A-BF92-397AA93064F6}" presName="theInnerList" presStyleCnt="0"/>
      <dgm:spPr/>
    </dgm:pt>
    <dgm:pt modelId="{0C570CE8-9D50-4AD8-8495-6468D99B7177}" type="pres">
      <dgm:prSet presAssocID="{6C8E2EA7-6461-41D7-91DF-A9DAA400A0F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CEEF51-CCEB-42BC-B361-B699FCA02F70}" type="pres">
      <dgm:prSet presAssocID="{6C8E2EA7-6461-41D7-91DF-A9DAA400A0F2}" presName="aSpace2" presStyleCnt="0"/>
      <dgm:spPr/>
    </dgm:pt>
    <dgm:pt modelId="{E174571B-2933-4028-B1E8-DD9ADDDC4D04}" type="pres">
      <dgm:prSet presAssocID="{83EE72D4-0E97-42D3-82E8-464A4468A54F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AEC596-B4DF-4D91-8FC0-F91FACEAEBAC}" type="pres">
      <dgm:prSet presAssocID="{83EE72D4-0E97-42D3-82E8-464A4468A54F}" presName="aSpace2" presStyleCnt="0"/>
      <dgm:spPr/>
    </dgm:pt>
    <dgm:pt modelId="{BB641104-BCE9-41B4-BA68-99D0B7C4F9CC}" type="pres">
      <dgm:prSet presAssocID="{CA57BD56-2F6C-45E3-9337-2F3995513A6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305B82-24AA-4874-BF1B-505BB53A14BE}" type="presOf" srcId="{1D32D92C-77C8-440A-B3E4-677D13ED121B}" destId="{39C1557F-1959-406E-AEDE-24A29714CEF6}" srcOrd="0" destOrd="0" presId="urn:microsoft.com/office/officeart/2005/8/layout/lProcess2"/>
    <dgm:cxn modelId="{CDE30549-2C5F-4464-97F0-207DFEC6DDA7}" type="presOf" srcId="{83EE72D4-0E97-42D3-82E8-464A4468A54F}" destId="{E174571B-2933-4028-B1E8-DD9ADDDC4D04}" srcOrd="0" destOrd="0" presId="urn:microsoft.com/office/officeart/2005/8/layout/lProcess2"/>
    <dgm:cxn modelId="{D9056527-7BE2-4A3B-BE1C-850F41661658}" type="presOf" srcId="{71AA54E1-2641-4052-99EC-B1D11BF9B1F3}" destId="{CB89AD1C-C323-4E28-BA16-9F1B6F5AF917}" srcOrd="0" destOrd="0" presId="urn:microsoft.com/office/officeart/2005/8/layout/lProcess2"/>
    <dgm:cxn modelId="{AC47B1F9-A769-473C-B6F3-ADC7BEA92BEB}" srcId="{DD238298-F1FE-4726-B595-044580B834EC}" destId="{1D32D92C-77C8-440A-B3E4-677D13ED121B}" srcOrd="0" destOrd="0" parTransId="{E76B23DC-725E-4CF7-9B35-26E074255E00}" sibTransId="{8B973500-16C7-46F9-AF0D-44031CCFE741}"/>
    <dgm:cxn modelId="{3254ABEC-110F-43B0-AB9A-A34B5D910E50}" type="presOf" srcId="{6C8E2EA7-6461-41D7-91DF-A9DAA400A0F2}" destId="{0C570CE8-9D50-4AD8-8495-6468D99B7177}" srcOrd="0" destOrd="0" presId="urn:microsoft.com/office/officeart/2005/8/layout/lProcess2"/>
    <dgm:cxn modelId="{281C433E-E20E-49D2-9349-96E7E329F3B6}" type="presOf" srcId="{2763429C-B4CD-494B-BE1D-820C53F844A5}" destId="{4BC73EB5-70AD-49A3-9F98-EED131D63653}" srcOrd="0" destOrd="0" presId="urn:microsoft.com/office/officeart/2005/8/layout/lProcess2"/>
    <dgm:cxn modelId="{7194F638-E1C8-4D6E-8F51-E22EB49B2C5F}" srcId="{0308292C-E1AB-4E3A-BF92-397AA93064F6}" destId="{CA57BD56-2F6C-45E3-9337-2F3995513A61}" srcOrd="2" destOrd="0" parTransId="{8467A065-A04B-4A9B-A269-8C1A645D946B}" sibTransId="{DD401999-C998-4AA1-A0A4-E9402962541D}"/>
    <dgm:cxn modelId="{4A06DAB9-DBAC-43DA-870D-FE885C0BC308}" type="presOf" srcId="{952F28C5-3469-4685-BA2E-0174856EF033}" destId="{E528A04F-B946-4565-AD7A-E080CEE08341}" srcOrd="0" destOrd="0" presId="urn:microsoft.com/office/officeart/2005/8/layout/lProcess2"/>
    <dgm:cxn modelId="{52D15B1E-F0F8-4EC3-80D8-AA5726F1268D}" type="presOf" srcId="{69721D92-AC14-46C5-BD73-68BA658212C6}" destId="{6395A380-A51A-4E2D-907F-46D99EF4668C}" srcOrd="1" destOrd="0" presId="urn:microsoft.com/office/officeart/2005/8/layout/lProcess2"/>
    <dgm:cxn modelId="{B686BA63-CA2C-4F53-86CB-051D1406FF57}" srcId="{24670BF6-1939-4548-806C-E9195411352C}" destId="{69721D92-AC14-46C5-BD73-68BA658212C6}" srcOrd="0" destOrd="0" parTransId="{7D687C6C-84DE-4182-971D-5104E29A70CC}" sibTransId="{A3931813-8435-47D9-B44D-2A65ED5D6977}"/>
    <dgm:cxn modelId="{B9B3E094-D337-495B-9796-8DD868C26448}" type="presOf" srcId="{69721D92-AC14-46C5-BD73-68BA658212C6}" destId="{BCBFECC2-B178-45BB-A718-37216FDC3D71}" srcOrd="0" destOrd="0" presId="urn:microsoft.com/office/officeart/2005/8/layout/lProcess2"/>
    <dgm:cxn modelId="{F9F8B236-E4DC-4C07-9BAD-70EB39309922}" srcId="{DD238298-F1FE-4726-B595-044580B834EC}" destId="{71AA54E1-2641-4052-99EC-B1D11BF9B1F3}" srcOrd="2" destOrd="0" parTransId="{E464A5D9-CFC5-4CD8-BA9E-7C8CFFD634E2}" sibTransId="{116E37C1-4558-4C9C-AA7A-58AEE11FE765}"/>
    <dgm:cxn modelId="{BE5807E9-54E1-4E0D-BE19-EDA763EFE7AF}" srcId="{DD238298-F1FE-4726-B595-044580B834EC}" destId="{952F28C5-3469-4685-BA2E-0174856EF033}" srcOrd="1" destOrd="0" parTransId="{5B778FA1-0306-4248-AB60-192DA0BFF6BA}" sibTransId="{13608663-CD5C-4EA8-ACD2-22CBA9CB786E}"/>
    <dgm:cxn modelId="{B2F0EC48-55F5-4F7F-801F-613880562091}" srcId="{0308292C-E1AB-4E3A-BF92-397AA93064F6}" destId="{6C8E2EA7-6461-41D7-91DF-A9DAA400A0F2}" srcOrd="0" destOrd="0" parTransId="{1505FACD-A368-4CF2-A4A7-EE3B23C9A61D}" sibTransId="{11B1BD28-1C69-4750-8D35-81F402108860}"/>
    <dgm:cxn modelId="{22496ED7-8AE5-4650-93AB-7B546859A89D}" srcId="{24670BF6-1939-4548-806C-E9195411352C}" destId="{0308292C-E1AB-4E3A-BF92-397AA93064F6}" srcOrd="2" destOrd="0" parTransId="{FB9F7084-9DAF-4C0B-97EA-D14E9BD6ED7A}" sibTransId="{AC6C1253-24E8-4BE3-A21B-8B61359FAAE9}"/>
    <dgm:cxn modelId="{4E682F8C-9A45-4872-B98C-F7709A617B34}" type="presOf" srcId="{24670BF6-1939-4548-806C-E9195411352C}" destId="{2D9ECAB2-E2BB-425A-A4FB-E9F15206B76F}" srcOrd="0" destOrd="0" presId="urn:microsoft.com/office/officeart/2005/8/layout/lProcess2"/>
    <dgm:cxn modelId="{225753CE-87F5-4DAF-B13E-84F974B1727D}" type="presOf" srcId="{96C86126-558B-4DFB-9379-ED1ECD32A63B}" destId="{3E429213-7832-4AD7-BE1C-4882729F7BCF}" srcOrd="0" destOrd="0" presId="urn:microsoft.com/office/officeart/2005/8/layout/lProcess2"/>
    <dgm:cxn modelId="{1E482693-AEAE-4953-9D94-4AF64267F5D0}" type="presOf" srcId="{DD238298-F1FE-4726-B595-044580B834EC}" destId="{D2365554-056A-4DE6-96D9-105DC3812E3E}" srcOrd="0" destOrd="0" presId="urn:microsoft.com/office/officeart/2005/8/layout/lProcess2"/>
    <dgm:cxn modelId="{BC8D6AD0-0D09-4E0E-B3E4-85C0738F682A}" type="presOf" srcId="{CA57BD56-2F6C-45E3-9337-2F3995513A61}" destId="{BB641104-BCE9-41B4-BA68-99D0B7C4F9CC}" srcOrd="0" destOrd="0" presId="urn:microsoft.com/office/officeart/2005/8/layout/lProcess2"/>
    <dgm:cxn modelId="{CFC50938-52FF-4844-B73D-BC5A0F2C995B}" srcId="{69721D92-AC14-46C5-BD73-68BA658212C6}" destId="{96C86126-558B-4DFB-9379-ED1ECD32A63B}" srcOrd="1" destOrd="0" parTransId="{FE40C0DA-66A1-4527-B4CA-B77903E16DED}" sibTransId="{2B2DDED1-855E-44ED-AB4E-D0EDCD81881F}"/>
    <dgm:cxn modelId="{F2906EEC-7AAC-4308-9416-C9787CA9BAF4}" srcId="{69721D92-AC14-46C5-BD73-68BA658212C6}" destId="{21B76E6B-BDD2-4557-9305-64B71730897D}" srcOrd="2" destOrd="0" parTransId="{5AB82B1D-F9F2-49A3-98FD-5FB0C0FC9EF2}" sibTransId="{59CC5AD4-1648-47A8-B342-78BE8336EF2B}"/>
    <dgm:cxn modelId="{A4B2FFC7-0BCE-4699-9C95-FCA41DC671CF}" type="presOf" srcId="{DD238298-F1FE-4726-B595-044580B834EC}" destId="{818AAB2A-2E7E-4641-9CD5-D013824E4EEF}" srcOrd="1" destOrd="0" presId="urn:microsoft.com/office/officeart/2005/8/layout/lProcess2"/>
    <dgm:cxn modelId="{C695CCE0-51BA-418B-8ADF-9D86A09B393F}" srcId="{69721D92-AC14-46C5-BD73-68BA658212C6}" destId="{2763429C-B4CD-494B-BE1D-820C53F844A5}" srcOrd="0" destOrd="0" parTransId="{ED816B17-6888-4E1D-AA92-B36B294EFAB1}" sibTransId="{7C839C20-8131-4A84-AB54-206867C55C33}"/>
    <dgm:cxn modelId="{11F72593-FFE6-4D0F-9609-A2EFCDAF1F60}" type="presOf" srcId="{0308292C-E1AB-4E3A-BF92-397AA93064F6}" destId="{CA03C7B5-8E46-44A6-A053-FA3421F7EE8E}" srcOrd="0" destOrd="0" presId="urn:microsoft.com/office/officeart/2005/8/layout/lProcess2"/>
    <dgm:cxn modelId="{8ABB6812-3099-44E0-A91C-BC8C3FC660BC}" type="presOf" srcId="{0308292C-E1AB-4E3A-BF92-397AA93064F6}" destId="{9F78F04F-26DA-4C1E-9FB3-C0DDCCEABFBB}" srcOrd="1" destOrd="0" presId="urn:microsoft.com/office/officeart/2005/8/layout/lProcess2"/>
    <dgm:cxn modelId="{A19DF5A9-20EA-48E9-B208-58D746311846}" srcId="{24670BF6-1939-4548-806C-E9195411352C}" destId="{DD238298-F1FE-4726-B595-044580B834EC}" srcOrd="1" destOrd="0" parTransId="{D709CE5C-3EDC-40DD-9CA2-5075DFECDA5B}" sibTransId="{9707D612-E482-4902-9892-7E57D217ED35}"/>
    <dgm:cxn modelId="{877CEB4D-ED0F-4256-8358-20C643DF850A}" srcId="{0308292C-E1AB-4E3A-BF92-397AA93064F6}" destId="{83EE72D4-0E97-42D3-82E8-464A4468A54F}" srcOrd="1" destOrd="0" parTransId="{EBFB791E-9655-4D58-859E-E60520AC05CD}" sibTransId="{04AFBA18-CFA4-4CA6-97BA-7EBCFD01E0E2}"/>
    <dgm:cxn modelId="{A6835CDE-42B1-4855-80BE-0D26B97DCF20}" type="presOf" srcId="{21B76E6B-BDD2-4557-9305-64B71730897D}" destId="{5D440686-3959-4ECC-9B4C-6BF50D741910}" srcOrd="0" destOrd="0" presId="urn:microsoft.com/office/officeart/2005/8/layout/lProcess2"/>
    <dgm:cxn modelId="{A1399370-A389-4052-B0BA-0E9F0F3BC3BB}" type="presParOf" srcId="{2D9ECAB2-E2BB-425A-A4FB-E9F15206B76F}" destId="{7C51B28D-0B7B-4980-9698-4FD4A39CD8E5}" srcOrd="0" destOrd="0" presId="urn:microsoft.com/office/officeart/2005/8/layout/lProcess2"/>
    <dgm:cxn modelId="{E9B368DD-3B5E-42C7-9570-1021C9306572}" type="presParOf" srcId="{7C51B28D-0B7B-4980-9698-4FD4A39CD8E5}" destId="{BCBFECC2-B178-45BB-A718-37216FDC3D71}" srcOrd="0" destOrd="0" presId="urn:microsoft.com/office/officeart/2005/8/layout/lProcess2"/>
    <dgm:cxn modelId="{820DC91D-9615-4779-88AE-34364B6E5752}" type="presParOf" srcId="{7C51B28D-0B7B-4980-9698-4FD4A39CD8E5}" destId="{6395A380-A51A-4E2D-907F-46D99EF4668C}" srcOrd="1" destOrd="0" presId="urn:microsoft.com/office/officeart/2005/8/layout/lProcess2"/>
    <dgm:cxn modelId="{B3688DC7-F45D-4941-AA20-1EE694DAE754}" type="presParOf" srcId="{7C51B28D-0B7B-4980-9698-4FD4A39CD8E5}" destId="{04516119-03E0-4890-B0CE-DE2F33143AC1}" srcOrd="2" destOrd="0" presId="urn:microsoft.com/office/officeart/2005/8/layout/lProcess2"/>
    <dgm:cxn modelId="{994B78EA-9E61-4C6F-9AAA-2696FD63BAEF}" type="presParOf" srcId="{04516119-03E0-4890-B0CE-DE2F33143AC1}" destId="{6918F77E-17AE-4467-9AD6-5BBBA00AA604}" srcOrd="0" destOrd="0" presId="urn:microsoft.com/office/officeart/2005/8/layout/lProcess2"/>
    <dgm:cxn modelId="{C3E3C897-47EA-4F19-8A1F-A9A26D8FC257}" type="presParOf" srcId="{6918F77E-17AE-4467-9AD6-5BBBA00AA604}" destId="{4BC73EB5-70AD-49A3-9F98-EED131D63653}" srcOrd="0" destOrd="0" presId="urn:microsoft.com/office/officeart/2005/8/layout/lProcess2"/>
    <dgm:cxn modelId="{87E64300-1E50-4224-BECA-B66A9FE06FE4}" type="presParOf" srcId="{6918F77E-17AE-4467-9AD6-5BBBA00AA604}" destId="{7B6224D8-F695-49E8-824F-480992411529}" srcOrd="1" destOrd="0" presId="urn:microsoft.com/office/officeart/2005/8/layout/lProcess2"/>
    <dgm:cxn modelId="{0B6E00FC-2FAE-453D-ABE6-EE05759F2D1C}" type="presParOf" srcId="{6918F77E-17AE-4467-9AD6-5BBBA00AA604}" destId="{3E429213-7832-4AD7-BE1C-4882729F7BCF}" srcOrd="2" destOrd="0" presId="urn:microsoft.com/office/officeart/2005/8/layout/lProcess2"/>
    <dgm:cxn modelId="{CAA958B0-FE0D-4785-AC07-3E7FA98E6A88}" type="presParOf" srcId="{6918F77E-17AE-4467-9AD6-5BBBA00AA604}" destId="{4E598E86-314B-416D-AC3D-95707DAF44D4}" srcOrd="3" destOrd="0" presId="urn:microsoft.com/office/officeart/2005/8/layout/lProcess2"/>
    <dgm:cxn modelId="{7C73B72F-3327-42BE-9B00-233EB40165E7}" type="presParOf" srcId="{6918F77E-17AE-4467-9AD6-5BBBA00AA604}" destId="{5D440686-3959-4ECC-9B4C-6BF50D741910}" srcOrd="4" destOrd="0" presId="urn:microsoft.com/office/officeart/2005/8/layout/lProcess2"/>
    <dgm:cxn modelId="{E5E427E1-39DC-4ABB-838F-7FF08804895D}" type="presParOf" srcId="{2D9ECAB2-E2BB-425A-A4FB-E9F15206B76F}" destId="{428DBEC8-9306-4284-9B4C-FD629675F46D}" srcOrd="1" destOrd="0" presId="urn:microsoft.com/office/officeart/2005/8/layout/lProcess2"/>
    <dgm:cxn modelId="{379AB6B5-D59C-4994-AC3D-B28A7DD874EF}" type="presParOf" srcId="{2D9ECAB2-E2BB-425A-A4FB-E9F15206B76F}" destId="{1C4C963F-B423-44B6-A30A-15112868134B}" srcOrd="2" destOrd="0" presId="urn:microsoft.com/office/officeart/2005/8/layout/lProcess2"/>
    <dgm:cxn modelId="{CB8A0B05-ECEA-4DAE-99AA-DA1401C661DF}" type="presParOf" srcId="{1C4C963F-B423-44B6-A30A-15112868134B}" destId="{D2365554-056A-4DE6-96D9-105DC3812E3E}" srcOrd="0" destOrd="0" presId="urn:microsoft.com/office/officeart/2005/8/layout/lProcess2"/>
    <dgm:cxn modelId="{DA54C656-915A-486B-B59C-4C3CA218694F}" type="presParOf" srcId="{1C4C963F-B423-44B6-A30A-15112868134B}" destId="{818AAB2A-2E7E-4641-9CD5-D013824E4EEF}" srcOrd="1" destOrd="0" presId="urn:microsoft.com/office/officeart/2005/8/layout/lProcess2"/>
    <dgm:cxn modelId="{52C67453-034C-4F22-ADE9-06E50D7C21B3}" type="presParOf" srcId="{1C4C963F-B423-44B6-A30A-15112868134B}" destId="{D953B00B-735A-4260-A319-E97B3B681E99}" srcOrd="2" destOrd="0" presId="urn:microsoft.com/office/officeart/2005/8/layout/lProcess2"/>
    <dgm:cxn modelId="{645FAC66-0880-459A-A0DE-520D2130CB90}" type="presParOf" srcId="{D953B00B-735A-4260-A319-E97B3B681E99}" destId="{CEB396A6-D6D9-46C4-8E9C-41B5ACB8B5F5}" srcOrd="0" destOrd="0" presId="urn:microsoft.com/office/officeart/2005/8/layout/lProcess2"/>
    <dgm:cxn modelId="{3CFAFB45-857B-4DE0-A1B8-C42BF03533B9}" type="presParOf" srcId="{CEB396A6-D6D9-46C4-8E9C-41B5ACB8B5F5}" destId="{39C1557F-1959-406E-AEDE-24A29714CEF6}" srcOrd="0" destOrd="0" presId="urn:microsoft.com/office/officeart/2005/8/layout/lProcess2"/>
    <dgm:cxn modelId="{D49A196E-D6B8-4D48-97A5-3E8E2B492776}" type="presParOf" srcId="{CEB396A6-D6D9-46C4-8E9C-41B5ACB8B5F5}" destId="{229F7811-8223-4F47-A6FE-9F587B39610C}" srcOrd="1" destOrd="0" presId="urn:microsoft.com/office/officeart/2005/8/layout/lProcess2"/>
    <dgm:cxn modelId="{88B89977-6AE5-4CAE-81A9-15093AC1BE07}" type="presParOf" srcId="{CEB396A6-D6D9-46C4-8E9C-41B5ACB8B5F5}" destId="{E528A04F-B946-4565-AD7A-E080CEE08341}" srcOrd="2" destOrd="0" presId="urn:microsoft.com/office/officeart/2005/8/layout/lProcess2"/>
    <dgm:cxn modelId="{A9997A79-FB60-42C1-A908-A2E4532BD2F1}" type="presParOf" srcId="{CEB396A6-D6D9-46C4-8E9C-41B5ACB8B5F5}" destId="{19CBB05E-A706-486B-9C51-DB4F2D1D75CE}" srcOrd="3" destOrd="0" presId="urn:microsoft.com/office/officeart/2005/8/layout/lProcess2"/>
    <dgm:cxn modelId="{6C04F4D3-E963-49E8-83E6-F447F6EF14AC}" type="presParOf" srcId="{CEB396A6-D6D9-46C4-8E9C-41B5ACB8B5F5}" destId="{CB89AD1C-C323-4E28-BA16-9F1B6F5AF917}" srcOrd="4" destOrd="0" presId="urn:microsoft.com/office/officeart/2005/8/layout/lProcess2"/>
    <dgm:cxn modelId="{8C54BD20-17F0-4863-B5D1-A789192DA68F}" type="presParOf" srcId="{2D9ECAB2-E2BB-425A-A4FB-E9F15206B76F}" destId="{0E0E718F-E508-49E1-BCE5-E77DDF3FD146}" srcOrd="3" destOrd="0" presId="urn:microsoft.com/office/officeart/2005/8/layout/lProcess2"/>
    <dgm:cxn modelId="{521EFD11-217A-4A69-B35E-58A5E51123A3}" type="presParOf" srcId="{2D9ECAB2-E2BB-425A-A4FB-E9F15206B76F}" destId="{0FB2A31C-8CA5-4700-BBAA-604656078C10}" srcOrd="4" destOrd="0" presId="urn:microsoft.com/office/officeart/2005/8/layout/lProcess2"/>
    <dgm:cxn modelId="{11F58CC6-3507-4387-9F57-72133F3A2A37}" type="presParOf" srcId="{0FB2A31C-8CA5-4700-BBAA-604656078C10}" destId="{CA03C7B5-8E46-44A6-A053-FA3421F7EE8E}" srcOrd="0" destOrd="0" presId="urn:microsoft.com/office/officeart/2005/8/layout/lProcess2"/>
    <dgm:cxn modelId="{AD36B0DE-C64A-4069-B841-BDF6EA3E2096}" type="presParOf" srcId="{0FB2A31C-8CA5-4700-BBAA-604656078C10}" destId="{9F78F04F-26DA-4C1E-9FB3-C0DDCCEABFBB}" srcOrd="1" destOrd="0" presId="urn:microsoft.com/office/officeart/2005/8/layout/lProcess2"/>
    <dgm:cxn modelId="{DB9C5559-3A63-46BC-9780-0728B4ACEDCA}" type="presParOf" srcId="{0FB2A31C-8CA5-4700-BBAA-604656078C10}" destId="{C089DB7D-FDF5-4ED5-8028-1EAAB0729246}" srcOrd="2" destOrd="0" presId="urn:microsoft.com/office/officeart/2005/8/layout/lProcess2"/>
    <dgm:cxn modelId="{3E21796E-9BA3-4D99-A5D8-E63F5943F084}" type="presParOf" srcId="{C089DB7D-FDF5-4ED5-8028-1EAAB0729246}" destId="{F06FBD42-D3CC-409D-A93E-22DECCDFC625}" srcOrd="0" destOrd="0" presId="urn:microsoft.com/office/officeart/2005/8/layout/lProcess2"/>
    <dgm:cxn modelId="{B5A9BE7D-4B4B-4321-9A5F-E3BFCE9C3321}" type="presParOf" srcId="{F06FBD42-D3CC-409D-A93E-22DECCDFC625}" destId="{0C570CE8-9D50-4AD8-8495-6468D99B7177}" srcOrd="0" destOrd="0" presId="urn:microsoft.com/office/officeart/2005/8/layout/lProcess2"/>
    <dgm:cxn modelId="{581C9CAC-8B49-4EC0-8C8C-194535446232}" type="presParOf" srcId="{F06FBD42-D3CC-409D-A93E-22DECCDFC625}" destId="{E0CEEF51-CCEB-42BC-B361-B699FCA02F70}" srcOrd="1" destOrd="0" presId="urn:microsoft.com/office/officeart/2005/8/layout/lProcess2"/>
    <dgm:cxn modelId="{DF89544D-722C-4969-9166-FDB6EA1CF550}" type="presParOf" srcId="{F06FBD42-D3CC-409D-A93E-22DECCDFC625}" destId="{E174571B-2933-4028-B1E8-DD9ADDDC4D04}" srcOrd="2" destOrd="0" presId="urn:microsoft.com/office/officeart/2005/8/layout/lProcess2"/>
    <dgm:cxn modelId="{9270EB60-6872-4388-A910-17CBFC3A169E}" type="presParOf" srcId="{F06FBD42-D3CC-409D-A93E-22DECCDFC625}" destId="{06AEC596-B4DF-4D91-8FC0-F91FACEAEBAC}" srcOrd="3" destOrd="0" presId="urn:microsoft.com/office/officeart/2005/8/layout/lProcess2"/>
    <dgm:cxn modelId="{33924853-2F02-4A6A-9BD6-4E2C627120B3}" type="presParOf" srcId="{F06FBD42-D3CC-409D-A93E-22DECCDFC625}" destId="{BB641104-BCE9-41B4-BA68-99D0B7C4F9C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88F647-FE4C-499C-AD52-FA3E60E4C10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55B7FC8-982F-4709-8CF4-230D695F53F9}">
      <dgm:prSet phldrT="[Text]"/>
      <dgm:spPr/>
      <dgm:t>
        <a:bodyPr/>
        <a:lstStyle/>
        <a:p>
          <a:r>
            <a:rPr lang="en-GB" b="0" dirty="0"/>
            <a:t>Profile 0:</a:t>
          </a:r>
          <a:r>
            <a:rPr lang="en-GB" b="1" dirty="0"/>
            <a:t> Low</a:t>
          </a:r>
          <a:r>
            <a:rPr lang="en-GB" dirty="0"/>
            <a:t> IP, </a:t>
          </a:r>
          <a:r>
            <a:rPr lang="en-GB" b="1" dirty="0"/>
            <a:t>Low</a:t>
          </a:r>
          <a:r>
            <a:rPr lang="en-GB" dirty="0"/>
            <a:t> OP, </a:t>
          </a:r>
          <a:r>
            <a:rPr lang="en-GB" b="1" dirty="0"/>
            <a:t>Low</a:t>
          </a:r>
          <a:r>
            <a:rPr lang="en-GB" dirty="0"/>
            <a:t> Home Rx</a:t>
          </a:r>
        </a:p>
      </dgm:t>
    </dgm:pt>
    <dgm:pt modelId="{55A8F7CB-6E06-40F1-897C-7FF13CC7429D}" type="parTrans" cxnId="{AFDA0FAE-B11B-4EB0-992E-E676C8C78512}">
      <dgm:prSet/>
      <dgm:spPr/>
      <dgm:t>
        <a:bodyPr/>
        <a:lstStyle/>
        <a:p>
          <a:endParaRPr lang="en-GB"/>
        </a:p>
      </dgm:t>
    </dgm:pt>
    <dgm:pt modelId="{8A8A1C78-85F4-4DE4-A525-F8BF2BE6A8CA}" type="sibTrans" cxnId="{AFDA0FAE-B11B-4EB0-992E-E676C8C78512}">
      <dgm:prSet/>
      <dgm:spPr/>
      <dgm:t>
        <a:bodyPr/>
        <a:lstStyle/>
        <a:p>
          <a:endParaRPr lang="en-GB"/>
        </a:p>
      </dgm:t>
    </dgm:pt>
    <dgm:pt modelId="{335F562E-0015-427C-9B6C-E10E9374650F}">
      <dgm:prSet phldrT="[Text]"/>
      <dgm:spPr/>
      <dgm:t>
        <a:bodyPr/>
        <a:lstStyle/>
        <a:p>
          <a:r>
            <a:rPr lang="en-GB" b="0" dirty="0"/>
            <a:t>Profile 1: </a:t>
          </a:r>
          <a:r>
            <a:rPr lang="en-GB" b="1" dirty="0"/>
            <a:t>High </a:t>
          </a:r>
          <a:r>
            <a:rPr lang="en-GB" dirty="0"/>
            <a:t>IP, </a:t>
          </a:r>
          <a:r>
            <a:rPr lang="en-GB" b="1" dirty="0"/>
            <a:t>Low</a:t>
          </a:r>
          <a:r>
            <a:rPr lang="en-GB" dirty="0"/>
            <a:t> OP, </a:t>
          </a:r>
          <a:r>
            <a:rPr lang="en-GB" b="1" dirty="0"/>
            <a:t>Low </a:t>
          </a:r>
          <a:r>
            <a:rPr lang="en-GB" dirty="0"/>
            <a:t>Home Rx</a:t>
          </a:r>
        </a:p>
      </dgm:t>
    </dgm:pt>
    <dgm:pt modelId="{BB7056BB-D0A6-466B-871E-0686389ED574}" type="parTrans" cxnId="{7FCF4FAA-59B3-471D-96F1-6D1592C9AA03}">
      <dgm:prSet/>
      <dgm:spPr/>
      <dgm:t>
        <a:bodyPr/>
        <a:lstStyle/>
        <a:p>
          <a:endParaRPr lang="en-GB"/>
        </a:p>
      </dgm:t>
    </dgm:pt>
    <dgm:pt modelId="{9C5C0B0A-E6BA-4AF1-B62F-800CD786F94D}" type="sibTrans" cxnId="{7FCF4FAA-59B3-471D-96F1-6D1592C9AA03}">
      <dgm:prSet/>
      <dgm:spPr/>
      <dgm:t>
        <a:bodyPr/>
        <a:lstStyle/>
        <a:p>
          <a:endParaRPr lang="en-GB"/>
        </a:p>
      </dgm:t>
    </dgm:pt>
    <dgm:pt modelId="{F7B6E79D-B20A-460D-8C8D-6C18792F8E92}">
      <dgm:prSet phldrT="[Text]"/>
      <dgm:spPr/>
      <dgm:t>
        <a:bodyPr/>
        <a:lstStyle/>
        <a:p>
          <a:r>
            <a:rPr lang="en-GB" dirty="0"/>
            <a:t>Maladaptive pattern often starts with lengthy inpatient stay(s)</a:t>
          </a:r>
        </a:p>
      </dgm:t>
    </dgm:pt>
    <dgm:pt modelId="{6DF3A6E0-15AB-4E74-8B0E-FC1A74EBACB1}" type="parTrans" cxnId="{CA7C67F1-0D09-4CEB-9BCF-E520E2463525}">
      <dgm:prSet/>
      <dgm:spPr/>
      <dgm:t>
        <a:bodyPr/>
        <a:lstStyle/>
        <a:p>
          <a:endParaRPr lang="en-GB"/>
        </a:p>
      </dgm:t>
    </dgm:pt>
    <dgm:pt modelId="{B379DF5A-8A0C-45EE-BD3D-210431F193B3}" type="sibTrans" cxnId="{CA7C67F1-0D09-4CEB-9BCF-E520E2463525}">
      <dgm:prSet/>
      <dgm:spPr/>
      <dgm:t>
        <a:bodyPr/>
        <a:lstStyle/>
        <a:p>
          <a:endParaRPr lang="en-GB"/>
        </a:p>
      </dgm:t>
    </dgm:pt>
    <dgm:pt modelId="{D7E1755D-ED43-44FE-8042-4DBB84EBB95E}">
      <dgm:prSet phldrT="[Text]"/>
      <dgm:spPr/>
      <dgm:t>
        <a:bodyPr/>
        <a:lstStyle/>
        <a:p>
          <a:r>
            <a:rPr lang="en-GB" b="0" dirty="0"/>
            <a:t>Profile 2: </a:t>
          </a:r>
          <a:r>
            <a:rPr lang="en-GB" b="1" dirty="0"/>
            <a:t>Low</a:t>
          </a:r>
          <a:r>
            <a:rPr lang="en-GB" dirty="0"/>
            <a:t> IP, </a:t>
          </a:r>
          <a:r>
            <a:rPr lang="en-GB" b="1" dirty="0"/>
            <a:t>Low</a:t>
          </a:r>
          <a:r>
            <a:rPr lang="en-GB" dirty="0"/>
            <a:t> OP, </a:t>
          </a:r>
          <a:r>
            <a:rPr lang="en-GB" b="1" dirty="0"/>
            <a:t>High</a:t>
          </a:r>
          <a:r>
            <a:rPr lang="en-GB" dirty="0"/>
            <a:t> Home Rx</a:t>
          </a:r>
        </a:p>
      </dgm:t>
    </dgm:pt>
    <dgm:pt modelId="{8EF9EE24-AC1E-41E5-9A8A-1B465C5C5AE6}" type="parTrans" cxnId="{BD49D7BD-4096-4CD3-8E58-C6640E5ADCFF}">
      <dgm:prSet/>
      <dgm:spPr/>
      <dgm:t>
        <a:bodyPr/>
        <a:lstStyle/>
        <a:p>
          <a:endParaRPr lang="en-GB"/>
        </a:p>
      </dgm:t>
    </dgm:pt>
    <dgm:pt modelId="{58BF1409-6708-427B-8083-CEA0A6E2312E}" type="sibTrans" cxnId="{BD49D7BD-4096-4CD3-8E58-C6640E5ADCFF}">
      <dgm:prSet/>
      <dgm:spPr/>
      <dgm:t>
        <a:bodyPr/>
        <a:lstStyle/>
        <a:p>
          <a:endParaRPr lang="en-GB"/>
        </a:p>
      </dgm:t>
    </dgm:pt>
    <dgm:pt modelId="{87049BE9-4A1A-4E61-A30E-7C2E2B7AD1EB}">
      <dgm:prSet phldrT="[Text]"/>
      <dgm:spPr/>
      <dgm:t>
        <a:bodyPr/>
        <a:lstStyle/>
        <a:p>
          <a:r>
            <a:rPr lang="en-GB" dirty="0"/>
            <a:t>Response: Manage pain at home with opioids (easily unnoticed)</a:t>
          </a:r>
        </a:p>
      </dgm:t>
    </dgm:pt>
    <dgm:pt modelId="{3693E865-C4B1-45BA-A9CD-5529A293FBEE}" type="parTrans" cxnId="{CA7664E1-001C-420C-8772-F77223C2F003}">
      <dgm:prSet/>
      <dgm:spPr/>
      <dgm:t>
        <a:bodyPr/>
        <a:lstStyle/>
        <a:p>
          <a:endParaRPr lang="en-GB"/>
        </a:p>
      </dgm:t>
    </dgm:pt>
    <dgm:pt modelId="{0358D865-ED8A-4068-BAC7-59AE231A6456}" type="sibTrans" cxnId="{CA7664E1-001C-420C-8772-F77223C2F003}">
      <dgm:prSet/>
      <dgm:spPr/>
      <dgm:t>
        <a:bodyPr/>
        <a:lstStyle/>
        <a:p>
          <a:endParaRPr lang="en-GB"/>
        </a:p>
      </dgm:t>
    </dgm:pt>
    <dgm:pt modelId="{FC468A9B-78D7-4170-9C10-BB7DCBDDD558}">
      <dgm:prSet phldrT="[Text]"/>
      <dgm:spPr/>
      <dgm:t>
        <a:bodyPr/>
        <a:lstStyle/>
        <a:p>
          <a:r>
            <a:rPr lang="en-GB" b="0" dirty="0"/>
            <a:t>Profile 3: </a:t>
          </a:r>
          <a:r>
            <a:rPr lang="en-GB" b="1" dirty="0"/>
            <a:t>Low </a:t>
          </a:r>
          <a:r>
            <a:rPr lang="en-GB" dirty="0"/>
            <a:t>IP, </a:t>
          </a:r>
          <a:r>
            <a:rPr lang="en-GB" b="1" dirty="0"/>
            <a:t>High</a:t>
          </a:r>
          <a:r>
            <a:rPr lang="en-GB" dirty="0"/>
            <a:t> OP, </a:t>
          </a:r>
          <a:r>
            <a:rPr lang="en-GB" b="1" dirty="0"/>
            <a:t>Low </a:t>
          </a:r>
          <a:r>
            <a:rPr lang="en-GB" dirty="0"/>
            <a:t>Home Rx</a:t>
          </a:r>
        </a:p>
      </dgm:t>
    </dgm:pt>
    <dgm:pt modelId="{94A33319-0F7D-49D6-9092-7994D4A33E55}" type="parTrans" cxnId="{15C97D88-2718-477F-9E19-EEED5B13ECBE}">
      <dgm:prSet/>
      <dgm:spPr/>
      <dgm:t>
        <a:bodyPr/>
        <a:lstStyle/>
        <a:p>
          <a:endParaRPr lang="en-GB"/>
        </a:p>
      </dgm:t>
    </dgm:pt>
    <dgm:pt modelId="{A2E42E05-6288-4766-BC39-B809D37FAA25}" type="sibTrans" cxnId="{15C97D88-2718-477F-9E19-EEED5B13ECBE}">
      <dgm:prSet/>
      <dgm:spPr/>
      <dgm:t>
        <a:bodyPr/>
        <a:lstStyle/>
        <a:p>
          <a:endParaRPr lang="en-GB"/>
        </a:p>
      </dgm:t>
    </dgm:pt>
    <dgm:pt modelId="{0EED7300-0044-45AF-A1D3-988B4FA338DF}">
      <dgm:prSet phldrT="[Text]"/>
      <dgm:spPr/>
      <dgm:t>
        <a:bodyPr/>
        <a:lstStyle/>
        <a:p>
          <a:r>
            <a:rPr lang="en-GB" dirty="0"/>
            <a:t>Will almost never see this</a:t>
          </a:r>
        </a:p>
      </dgm:t>
    </dgm:pt>
    <dgm:pt modelId="{A4A022BD-9F37-4804-B6D9-EAEF7F6A5A30}" type="parTrans" cxnId="{E521B918-B0E3-4007-8F8E-572D52D2DDE9}">
      <dgm:prSet/>
      <dgm:spPr/>
      <dgm:t>
        <a:bodyPr/>
        <a:lstStyle/>
        <a:p>
          <a:endParaRPr lang="en-GB"/>
        </a:p>
      </dgm:t>
    </dgm:pt>
    <dgm:pt modelId="{A6EBDD89-F27C-4D5E-994F-72AD10B4738F}" type="sibTrans" cxnId="{E521B918-B0E3-4007-8F8E-572D52D2DDE9}">
      <dgm:prSet/>
      <dgm:spPr/>
      <dgm:t>
        <a:bodyPr/>
        <a:lstStyle/>
        <a:p>
          <a:endParaRPr lang="en-GB"/>
        </a:p>
      </dgm:t>
    </dgm:pt>
    <dgm:pt modelId="{10C5CC51-DDED-4074-8F04-B67DB48B8FD4}">
      <dgm:prSet phldrT="[Text]"/>
      <dgm:spPr/>
      <dgm:t>
        <a:bodyPr/>
        <a:lstStyle/>
        <a:p>
          <a:r>
            <a:rPr lang="en-GB" dirty="0"/>
            <a:t>Response: Increase outpatient visits</a:t>
          </a:r>
        </a:p>
      </dgm:t>
    </dgm:pt>
    <dgm:pt modelId="{DDE20B75-9984-40FB-8203-15306F5A5DE7}" type="parTrans" cxnId="{29D8D802-836F-470B-BEF4-ABB2E0555A07}">
      <dgm:prSet/>
      <dgm:spPr/>
      <dgm:t>
        <a:bodyPr/>
        <a:lstStyle/>
        <a:p>
          <a:endParaRPr lang="en-GB"/>
        </a:p>
      </dgm:t>
    </dgm:pt>
    <dgm:pt modelId="{714DC8F7-C895-457F-9F0E-6F19C0754810}" type="sibTrans" cxnId="{29D8D802-836F-470B-BEF4-ABB2E0555A07}">
      <dgm:prSet/>
      <dgm:spPr/>
      <dgm:t>
        <a:bodyPr/>
        <a:lstStyle/>
        <a:p>
          <a:endParaRPr lang="en-GB"/>
        </a:p>
      </dgm:t>
    </dgm:pt>
    <dgm:pt modelId="{5722DD9E-1CFD-495F-B3DC-C4FE0C876499}" type="pres">
      <dgm:prSet presAssocID="{1588F647-FE4C-499C-AD52-FA3E60E4C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EBC5B6-90E4-4A8D-B0B1-F762EA5A1B0C}" type="pres">
      <dgm:prSet presAssocID="{555B7FC8-982F-4709-8CF4-230D695F53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808D7-A29F-4BD0-9C04-C6F1E39EF1F7}" type="pres">
      <dgm:prSet presAssocID="{555B7FC8-982F-4709-8CF4-230D695F53F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C87F53-BF40-48BA-B4B1-246C2DC56953}" type="pres">
      <dgm:prSet presAssocID="{335F562E-0015-427C-9B6C-E10E937465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37B51F-CA46-4B28-92D3-39CAD552D19D}" type="pres">
      <dgm:prSet presAssocID="{335F562E-0015-427C-9B6C-E10E9374650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532E11-DEF0-496F-82B7-D61DD81A4CEB}" type="pres">
      <dgm:prSet presAssocID="{D7E1755D-ED43-44FE-8042-4DBB84EBB9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77C0EC-B442-4E36-8672-1343C42842F4}" type="pres">
      <dgm:prSet presAssocID="{D7E1755D-ED43-44FE-8042-4DBB84EBB95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A62556-6672-40F2-8646-268A01DBBA10}" type="pres">
      <dgm:prSet presAssocID="{FC468A9B-78D7-4170-9C10-BB7DCBDDD5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F86F0F-16B5-45E7-819C-BD3BAA4EE54B}" type="pres">
      <dgm:prSet presAssocID="{FC468A9B-78D7-4170-9C10-BB7DCBDDD55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2E5ECF-3342-42FA-A0D2-FD8CD3923CD9}" type="presOf" srcId="{F7B6E79D-B20A-460D-8C8D-6C18792F8E92}" destId="{F437B51F-CA46-4B28-92D3-39CAD552D19D}" srcOrd="0" destOrd="0" presId="urn:microsoft.com/office/officeart/2005/8/layout/vList2"/>
    <dgm:cxn modelId="{BD49D7BD-4096-4CD3-8E58-C6640E5ADCFF}" srcId="{1588F647-FE4C-499C-AD52-FA3E60E4C101}" destId="{D7E1755D-ED43-44FE-8042-4DBB84EBB95E}" srcOrd="2" destOrd="0" parTransId="{8EF9EE24-AC1E-41E5-9A8A-1B465C5C5AE6}" sibTransId="{58BF1409-6708-427B-8083-CEA0A6E2312E}"/>
    <dgm:cxn modelId="{AFDA0FAE-B11B-4EB0-992E-E676C8C78512}" srcId="{1588F647-FE4C-499C-AD52-FA3E60E4C101}" destId="{555B7FC8-982F-4709-8CF4-230D695F53F9}" srcOrd="0" destOrd="0" parTransId="{55A8F7CB-6E06-40F1-897C-7FF13CC7429D}" sibTransId="{8A8A1C78-85F4-4DE4-A525-F8BF2BE6A8CA}"/>
    <dgm:cxn modelId="{15C97D88-2718-477F-9E19-EEED5B13ECBE}" srcId="{1588F647-FE4C-499C-AD52-FA3E60E4C101}" destId="{FC468A9B-78D7-4170-9C10-BB7DCBDDD558}" srcOrd="3" destOrd="0" parTransId="{94A33319-0F7D-49D6-9092-7994D4A33E55}" sibTransId="{A2E42E05-6288-4766-BC39-B809D37FAA25}"/>
    <dgm:cxn modelId="{CBD83207-3124-458A-8A20-698C3C9EFF8A}" type="presOf" srcId="{FC468A9B-78D7-4170-9C10-BB7DCBDDD558}" destId="{B9A62556-6672-40F2-8646-268A01DBBA10}" srcOrd="0" destOrd="0" presId="urn:microsoft.com/office/officeart/2005/8/layout/vList2"/>
    <dgm:cxn modelId="{4D8B57C8-B69F-4BCE-943B-BE05DFC0568F}" type="presOf" srcId="{D7E1755D-ED43-44FE-8042-4DBB84EBB95E}" destId="{A4532E11-DEF0-496F-82B7-D61DD81A4CEB}" srcOrd="0" destOrd="0" presId="urn:microsoft.com/office/officeart/2005/8/layout/vList2"/>
    <dgm:cxn modelId="{07E70C1E-EE49-4A3B-9B5A-35DC915FD074}" type="presOf" srcId="{335F562E-0015-427C-9B6C-E10E9374650F}" destId="{6CC87F53-BF40-48BA-B4B1-246C2DC56953}" srcOrd="0" destOrd="0" presId="urn:microsoft.com/office/officeart/2005/8/layout/vList2"/>
    <dgm:cxn modelId="{C753F8B5-6113-4BBD-B685-F87BB39F662C}" type="presOf" srcId="{555B7FC8-982F-4709-8CF4-230D695F53F9}" destId="{DFEBC5B6-90E4-4A8D-B0B1-F762EA5A1B0C}" srcOrd="0" destOrd="0" presId="urn:microsoft.com/office/officeart/2005/8/layout/vList2"/>
    <dgm:cxn modelId="{E521B918-B0E3-4007-8F8E-572D52D2DDE9}" srcId="{555B7FC8-982F-4709-8CF4-230D695F53F9}" destId="{0EED7300-0044-45AF-A1D3-988B4FA338DF}" srcOrd="0" destOrd="0" parTransId="{A4A022BD-9F37-4804-B6D9-EAEF7F6A5A30}" sibTransId="{A6EBDD89-F27C-4D5E-994F-72AD10B4738F}"/>
    <dgm:cxn modelId="{AEC059B1-1E3C-4BDF-AC8C-FD2FA98D7F02}" type="presOf" srcId="{1588F647-FE4C-499C-AD52-FA3E60E4C101}" destId="{5722DD9E-1CFD-495F-B3DC-C4FE0C876499}" srcOrd="0" destOrd="0" presId="urn:microsoft.com/office/officeart/2005/8/layout/vList2"/>
    <dgm:cxn modelId="{29D8D802-836F-470B-BEF4-ABB2E0555A07}" srcId="{FC468A9B-78D7-4170-9C10-BB7DCBDDD558}" destId="{10C5CC51-DDED-4074-8F04-B67DB48B8FD4}" srcOrd="0" destOrd="0" parTransId="{DDE20B75-9984-40FB-8203-15306F5A5DE7}" sibTransId="{714DC8F7-C895-457F-9F0E-6F19C0754810}"/>
    <dgm:cxn modelId="{46D1E29F-F372-460F-A845-F0CC31F6E1C0}" type="presOf" srcId="{10C5CC51-DDED-4074-8F04-B67DB48B8FD4}" destId="{FDF86F0F-16B5-45E7-819C-BD3BAA4EE54B}" srcOrd="0" destOrd="0" presId="urn:microsoft.com/office/officeart/2005/8/layout/vList2"/>
    <dgm:cxn modelId="{1B1F939F-3028-44AC-9EA0-8350997D2D75}" type="presOf" srcId="{0EED7300-0044-45AF-A1D3-988B4FA338DF}" destId="{15C808D7-A29F-4BD0-9C04-C6F1E39EF1F7}" srcOrd="0" destOrd="0" presId="urn:microsoft.com/office/officeart/2005/8/layout/vList2"/>
    <dgm:cxn modelId="{060F2304-0037-4BBC-9496-36D2C78F72B4}" type="presOf" srcId="{87049BE9-4A1A-4E61-A30E-7C2E2B7AD1EB}" destId="{4777C0EC-B442-4E36-8672-1343C42842F4}" srcOrd="0" destOrd="0" presId="urn:microsoft.com/office/officeart/2005/8/layout/vList2"/>
    <dgm:cxn modelId="{CA7C67F1-0D09-4CEB-9BCF-E520E2463525}" srcId="{335F562E-0015-427C-9B6C-E10E9374650F}" destId="{F7B6E79D-B20A-460D-8C8D-6C18792F8E92}" srcOrd="0" destOrd="0" parTransId="{6DF3A6E0-15AB-4E74-8B0E-FC1A74EBACB1}" sibTransId="{B379DF5A-8A0C-45EE-BD3D-210431F193B3}"/>
    <dgm:cxn modelId="{7FCF4FAA-59B3-471D-96F1-6D1592C9AA03}" srcId="{1588F647-FE4C-499C-AD52-FA3E60E4C101}" destId="{335F562E-0015-427C-9B6C-E10E9374650F}" srcOrd="1" destOrd="0" parTransId="{BB7056BB-D0A6-466B-871E-0686389ED574}" sibTransId="{9C5C0B0A-E6BA-4AF1-B62F-800CD786F94D}"/>
    <dgm:cxn modelId="{CA7664E1-001C-420C-8772-F77223C2F003}" srcId="{D7E1755D-ED43-44FE-8042-4DBB84EBB95E}" destId="{87049BE9-4A1A-4E61-A30E-7C2E2B7AD1EB}" srcOrd="0" destOrd="0" parTransId="{3693E865-C4B1-45BA-A9CD-5529A293FBEE}" sibTransId="{0358D865-ED8A-4068-BAC7-59AE231A6456}"/>
    <dgm:cxn modelId="{2A677F62-8DE7-42C5-B6A5-0B7B5CE7FD84}" type="presParOf" srcId="{5722DD9E-1CFD-495F-B3DC-C4FE0C876499}" destId="{DFEBC5B6-90E4-4A8D-B0B1-F762EA5A1B0C}" srcOrd="0" destOrd="0" presId="urn:microsoft.com/office/officeart/2005/8/layout/vList2"/>
    <dgm:cxn modelId="{15C1E2D0-52AD-44B5-9825-94762F0785A6}" type="presParOf" srcId="{5722DD9E-1CFD-495F-B3DC-C4FE0C876499}" destId="{15C808D7-A29F-4BD0-9C04-C6F1E39EF1F7}" srcOrd="1" destOrd="0" presId="urn:microsoft.com/office/officeart/2005/8/layout/vList2"/>
    <dgm:cxn modelId="{CE3413C1-34C6-4B63-A9A2-160E7B8CC372}" type="presParOf" srcId="{5722DD9E-1CFD-495F-B3DC-C4FE0C876499}" destId="{6CC87F53-BF40-48BA-B4B1-246C2DC56953}" srcOrd="2" destOrd="0" presId="urn:microsoft.com/office/officeart/2005/8/layout/vList2"/>
    <dgm:cxn modelId="{240BA2AD-EE8E-4758-8DE7-8696BB9C6AD4}" type="presParOf" srcId="{5722DD9E-1CFD-495F-B3DC-C4FE0C876499}" destId="{F437B51F-CA46-4B28-92D3-39CAD552D19D}" srcOrd="3" destOrd="0" presId="urn:microsoft.com/office/officeart/2005/8/layout/vList2"/>
    <dgm:cxn modelId="{7EC31453-A6F5-4098-8E8F-80E12DB092B2}" type="presParOf" srcId="{5722DD9E-1CFD-495F-B3DC-C4FE0C876499}" destId="{A4532E11-DEF0-496F-82B7-D61DD81A4CEB}" srcOrd="4" destOrd="0" presId="urn:microsoft.com/office/officeart/2005/8/layout/vList2"/>
    <dgm:cxn modelId="{6E3367B3-F8E9-4952-902D-AF244B396F1A}" type="presParOf" srcId="{5722DD9E-1CFD-495F-B3DC-C4FE0C876499}" destId="{4777C0EC-B442-4E36-8672-1343C42842F4}" srcOrd="5" destOrd="0" presId="urn:microsoft.com/office/officeart/2005/8/layout/vList2"/>
    <dgm:cxn modelId="{3BB18DEC-8138-4C88-8720-F7F77EAD8941}" type="presParOf" srcId="{5722DD9E-1CFD-495F-B3DC-C4FE0C876499}" destId="{B9A62556-6672-40F2-8646-268A01DBBA10}" srcOrd="6" destOrd="0" presId="urn:microsoft.com/office/officeart/2005/8/layout/vList2"/>
    <dgm:cxn modelId="{1B811B56-DFE3-41D7-8DED-A1767CE0721E}" type="presParOf" srcId="{5722DD9E-1CFD-495F-B3DC-C4FE0C876499}" destId="{FDF86F0F-16B5-45E7-819C-BD3BAA4EE54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88F647-FE4C-499C-AD52-FA3E60E4C10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55B7FC8-982F-4709-8CF4-230D695F53F9}">
      <dgm:prSet phldrT="[Text]"/>
      <dgm:spPr/>
      <dgm:t>
        <a:bodyPr/>
        <a:lstStyle/>
        <a:p>
          <a:r>
            <a:rPr lang="en-GB" b="0" dirty="0"/>
            <a:t>Profile 4: </a:t>
          </a:r>
          <a:r>
            <a:rPr lang="en-GB" b="1" dirty="0"/>
            <a:t>Low</a:t>
          </a:r>
          <a:r>
            <a:rPr lang="en-GB" dirty="0"/>
            <a:t> IP, </a:t>
          </a:r>
          <a:r>
            <a:rPr lang="en-GB" b="1" dirty="0"/>
            <a:t>High</a:t>
          </a:r>
          <a:r>
            <a:rPr lang="en-GB" dirty="0"/>
            <a:t> OP, </a:t>
          </a:r>
          <a:r>
            <a:rPr lang="en-GB" b="1" dirty="0"/>
            <a:t>High</a:t>
          </a:r>
          <a:r>
            <a:rPr lang="en-GB" dirty="0"/>
            <a:t> Home Rx</a:t>
          </a:r>
        </a:p>
      </dgm:t>
    </dgm:pt>
    <dgm:pt modelId="{55A8F7CB-6E06-40F1-897C-7FF13CC7429D}" type="parTrans" cxnId="{AFDA0FAE-B11B-4EB0-992E-E676C8C78512}">
      <dgm:prSet/>
      <dgm:spPr/>
      <dgm:t>
        <a:bodyPr/>
        <a:lstStyle/>
        <a:p>
          <a:endParaRPr lang="en-GB"/>
        </a:p>
      </dgm:t>
    </dgm:pt>
    <dgm:pt modelId="{8A8A1C78-85F4-4DE4-A525-F8BF2BE6A8CA}" type="sibTrans" cxnId="{AFDA0FAE-B11B-4EB0-992E-E676C8C78512}">
      <dgm:prSet/>
      <dgm:spPr/>
      <dgm:t>
        <a:bodyPr/>
        <a:lstStyle/>
        <a:p>
          <a:endParaRPr lang="en-GB"/>
        </a:p>
      </dgm:t>
    </dgm:pt>
    <dgm:pt modelId="{D463F62C-5512-499F-B106-0748EBC666EB}">
      <dgm:prSet phldrT="[Text]"/>
      <dgm:spPr/>
      <dgm:t>
        <a:bodyPr/>
        <a:lstStyle/>
        <a:p>
          <a:r>
            <a:rPr lang="en-GB" dirty="0"/>
            <a:t>Cut back on Home Rx, pain flares, increased IP</a:t>
          </a:r>
        </a:p>
      </dgm:t>
    </dgm:pt>
    <dgm:pt modelId="{3462FCA2-8DDC-49D0-B5C9-87C41C35F136}" type="parTrans" cxnId="{EABA9AD9-3159-4EC3-A41F-69FDDA66B069}">
      <dgm:prSet/>
      <dgm:spPr/>
      <dgm:t>
        <a:bodyPr/>
        <a:lstStyle/>
        <a:p>
          <a:endParaRPr lang="en-GB"/>
        </a:p>
      </dgm:t>
    </dgm:pt>
    <dgm:pt modelId="{520FE537-8425-4B9C-A649-21C2B0742827}" type="sibTrans" cxnId="{EABA9AD9-3159-4EC3-A41F-69FDDA66B069}">
      <dgm:prSet/>
      <dgm:spPr/>
      <dgm:t>
        <a:bodyPr/>
        <a:lstStyle/>
        <a:p>
          <a:endParaRPr lang="en-GB"/>
        </a:p>
      </dgm:t>
    </dgm:pt>
    <dgm:pt modelId="{335F562E-0015-427C-9B6C-E10E9374650F}">
      <dgm:prSet phldrT="[Text]"/>
      <dgm:spPr/>
      <dgm:t>
        <a:bodyPr/>
        <a:lstStyle/>
        <a:p>
          <a:r>
            <a:rPr lang="en-GB" b="0" dirty="0"/>
            <a:t>Profile 6: </a:t>
          </a:r>
          <a:r>
            <a:rPr lang="en-GB" b="1" dirty="0"/>
            <a:t>High</a:t>
          </a:r>
          <a:r>
            <a:rPr lang="en-GB" dirty="0"/>
            <a:t> IP, </a:t>
          </a:r>
          <a:r>
            <a:rPr lang="en-GB" b="1" dirty="0"/>
            <a:t>Low</a:t>
          </a:r>
          <a:r>
            <a:rPr lang="en-GB" dirty="0"/>
            <a:t> OP, </a:t>
          </a:r>
          <a:r>
            <a:rPr lang="en-GB" b="1" dirty="0"/>
            <a:t>High</a:t>
          </a:r>
          <a:r>
            <a:rPr lang="en-GB" dirty="0"/>
            <a:t> Home Rx</a:t>
          </a:r>
        </a:p>
      </dgm:t>
    </dgm:pt>
    <dgm:pt modelId="{BB7056BB-D0A6-466B-871E-0686389ED574}" type="parTrans" cxnId="{7FCF4FAA-59B3-471D-96F1-6D1592C9AA03}">
      <dgm:prSet/>
      <dgm:spPr/>
      <dgm:t>
        <a:bodyPr/>
        <a:lstStyle/>
        <a:p>
          <a:endParaRPr lang="en-GB"/>
        </a:p>
      </dgm:t>
    </dgm:pt>
    <dgm:pt modelId="{9C5C0B0A-E6BA-4AF1-B62F-800CD786F94D}" type="sibTrans" cxnId="{7FCF4FAA-59B3-471D-96F1-6D1592C9AA03}">
      <dgm:prSet/>
      <dgm:spPr/>
      <dgm:t>
        <a:bodyPr/>
        <a:lstStyle/>
        <a:p>
          <a:endParaRPr lang="en-GB"/>
        </a:p>
      </dgm:t>
    </dgm:pt>
    <dgm:pt modelId="{F7B6E79D-B20A-460D-8C8D-6C18792F8E92}">
      <dgm:prSet phldrT="[Text]"/>
      <dgm:spPr/>
      <dgm:t>
        <a:bodyPr/>
        <a:lstStyle/>
        <a:p>
          <a:r>
            <a:rPr lang="en-GB" dirty="0"/>
            <a:t>Cut back on OP visits, pain flares, increased IP</a:t>
          </a:r>
        </a:p>
      </dgm:t>
    </dgm:pt>
    <dgm:pt modelId="{6DF3A6E0-15AB-4E74-8B0E-FC1A74EBACB1}" type="parTrans" cxnId="{CA7C67F1-0D09-4CEB-9BCF-E520E2463525}">
      <dgm:prSet/>
      <dgm:spPr/>
      <dgm:t>
        <a:bodyPr/>
        <a:lstStyle/>
        <a:p>
          <a:endParaRPr lang="en-GB"/>
        </a:p>
      </dgm:t>
    </dgm:pt>
    <dgm:pt modelId="{B379DF5A-8A0C-45EE-BD3D-210431F193B3}" type="sibTrans" cxnId="{CA7C67F1-0D09-4CEB-9BCF-E520E2463525}">
      <dgm:prSet/>
      <dgm:spPr/>
      <dgm:t>
        <a:bodyPr/>
        <a:lstStyle/>
        <a:p>
          <a:endParaRPr lang="en-GB"/>
        </a:p>
      </dgm:t>
    </dgm:pt>
    <dgm:pt modelId="{FC468A9B-78D7-4170-9C10-BB7DCBDDD558}">
      <dgm:prSet phldrT="[Text]"/>
      <dgm:spPr/>
      <dgm:t>
        <a:bodyPr/>
        <a:lstStyle/>
        <a:p>
          <a:r>
            <a:rPr lang="en-GB" b="0" dirty="0"/>
            <a:t>Profile 7: </a:t>
          </a:r>
          <a:r>
            <a:rPr lang="en-GB" b="1" dirty="0"/>
            <a:t>High</a:t>
          </a:r>
          <a:r>
            <a:rPr lang="en-GB" dirty="0"/>
            <a:t> IP, </a:t>
          </a:r>
          <a:r>
            <a:rPr lang="en-GB" b="1" dirty="0"/>
            <a:t>High</a:t>
          </a:r>
          <a:r>
            <a:rPr lang="en-GB" dirty="0"/>
            <a:t> OP, </a:t>
          </a:r>
          <a:r>
            <a:rPr lang="en-GB" b="1" dirty="0"/>
            <a:t>High </a:t>
          </a:r>
          <a:r>
            <a:rPr lang="en-GB" dirty="0"/>
            <a:t>Home Rx</a:t>
          </a:r>
        </a:p>
      </dgm:t>
    </dgm:pt>
    <dgm:pt modelId="{94A33319-0F7D-49D6-9092-7994D4A33E55}" type="parTrans" cxnId="{15C97D88-2718-477F-9E19-EEED5B13ECBE}">
      <dgm:prSet/>
      <dgm:spPr/>
      <dgm:t>
        <a:bodyPr/>
        <a:lstStyle/>
        <a:p>
          <a:endParaRPr lang="en-GB"/>
        </a:p>
      </dgm:t>
    </dgm:pt>
    <dgm:pt modelId="{A2E42E05-6288-4766-BC39-B809D37FAA25}" type="sibTrans" cxnId="{15C97D88-2718-477F-9E19-EEED5B13ECBE}">
      <dgm:prSet/>
      <dgm:spPr/>
      <dgm:t>
        <a:bodyPr/>
        <a:lstStyle/>
        <a:p>
          <a:endParaRPr lang="en-GB"/>
        </a:p>
      </dgm:t>
    </dgm:pt>
    <dgm:pt modelId="{99C60FEA-2B2A-45DC-B3E2-A5245175C592}">
      <dgm:prSet phldrT="[Text]"/>
      <dgm:spPr/>
      <dgm:t>
        <a:bodyPr/>
        <a:lstStyle/>
        <a:p>
          <a:r>
            <a:rPr lang="en-GB" dirty="0"/>
            <a:t>Worst of all worlds</a:t>
          </a:r>
        </a:p>
      </dgm:t>
    </dgm:pt>
    <dgm:pt modelId="{7CA69E86-FFEF-42C7-879E-2E86AAA45E61}" type="parTrans" cxnId="{01CD8831-C87D-49D3-A02F-C690EB85F87A}">
      <dgm:prSet/>
      <dgm:spPr/>
      <dgm:t>
        <a:bodyPr/>
        <a:lstStyle/>
        <a:p>
          <a:endParaRPr lang="en-GB"/>
        </a:p>
      </dgm:t>
    </dgm:pt>
    <dgm:pt modelId="{6A201D0D-0933-4E3B-8372-5B2A2C39E7EE}" type="sibTrans" cxnId="{01CD8831-C87D-49D3-A02F-C690EB85F87A}">
      <dgm:prSet/>
      <dgm:spPr/>
      <dgm:t>
        <a:bodyPr/>
        <a:lstStyle/>
        <a:p>
          <a:endParaRPr lang="en-GB"/>
        </a:p>
      </dgm:t>
    </dgm:pt>
    <dgm:pt modelId="{A768D5F1-2518-4D11-9636-EA18A62D735C}">
      <dgm:prSet phldrT="[Text]"/>
      <dgm:spPr/>
      <dgm:t>
        <a:bodyPr/>
        <a:lstStyle/>
        <a:p>
          <a:r>
            <a:rPr lang="en-GB" dirty="0"/>
            <a:t>Pain getting worse. Starting to notice a problem</a:t>
          </a:r>
        </a:p>
      </dgm:t>
    </dgm:pt>
    <dgm:pt modelId="{7D5F3208-F596-492D-9093-F529E2022AF8}" type="parTrans" cxnId="{6AD9E932-B823-40E4-A19C-43B861C5BCC6}">
      <dgm:prSet/>
      <dgm:spPr/>
      <dgm:t>
        <a:bodyPr/>
        <a:lstStyle/>
        <a:p>
          <a:endParaRPr lang="en-GB"/>
        </a:p>
      </dgm:t>
    </dgm:pt>
    <dgm:pt modelId="{3F67039B-7E67-4476-86C6-13C234389498}" type="sibTrans" cxnId="{6AD9E932-B823-40E4-A19C-43B861C5BCC6}">
      <dgm:prSet/>
      <dgm:spPr/>
      <dgm:t>
        <a:bodyPr/>
        <a:lstStyle/>
        <a:p>
          <a:endParaRPr lang="en-GB"/>
        </a:p>
      </dgm:t>
    </dgm:pt>
    <dgm:pt modelId="{16B5E350-241B-4F92-85D1-EDF4AF0584E6}">
      <dgm:prSet phldrT="[Text]"/>
      <dgm:spPr/>
      <dgm:t>
        <a:bodyPr/>
        <a:lstStyle/>
        <a:p>
          <a:r>
            <a:rPr lang="en-GB" b="0" dirty="0"/>
            <a:t>Profile 5: </a:t>
          </a:r>
          <a:r>
            <a:rPr lang="en-GB" b="1" dirty="0"/>
            <a:t>High</a:t>
          </a:r>
          <a:r>
            <a:rPr lang="en-GB" dirty="0"/>
            <a:t> IP, </a:t>
          </a:r>
          <a:r>
            <a:rPr lang="en-GB" b="1" dirty="0"/>
            <a:t>High</a:t>
          </a:r>
          <a:r>
            <a:rPr lang="en-GB" dirty="0"/>
            <a:t> OP, </a:t>
          </a:r>
          <a:r>
            <a:rPr lang="en-GB" b="1" dirty="0"/>
            <a:t>Low</a:t>
          </a:r>
          <a:r>
            <a:rPr lang="en-GB" dirty="0"/>
            <a:t> Home Rx</a:t>
          </a:r>
        </a:p>
      </dgm:t>
    </dgm:pt>
    <dgm:pt modelId="{C2CA5428-DC90-42D8-97F7-B883DDB71F76}" type="parTrans" cxnId="{D7AEC066-F721-43DB-BDED-E7EB094620CF}">
      <dgm:prSet/>
      <dgm:spPr/>
      <dgm:t>
        <a:bodyPr/>
        <a:lstStyle/>
        <a:p>
          <a:endParaRPr lang="en-GB"/>
        </a:p>
      </dgm:t>
    </dgm:pt>
    <dgm:pt modelId="{429E1E2F-8CA0-4972-9C6A-1A2E99EC828B}" type="sibTrans" cxnId="{D7AEC066-F721-43DB-BDED-E7EB094620CF}">
      <dgm:prSet/>
      <dgm:spPr/>
      <dgm:t>
        <a:bodyPr/>
        <a:lstStyle/>
        <a:p>
          <a:endParaRPr lang="en-GB"/>
        </a:p>
      </dgm:t>
    </dgm:pt>
    <dgm:pt modelId="{5722DD9E-1CFD-495F-B3DC-C4FE0C876499}" type="pres">
      <dgm:prSet presAssocID="{1588F647-FE4C-499C-AD52-FA3E60E4C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EBC5B6-90E4-4A8D-B0B1-F762EA5A1B0C}" type="pres">
      <dgm:prSet presAssocID="{555B7FC8-982F-4709-8CF4-230D695F53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808D7-A29F-4BD0-9C04-C6F1E39EF1F7}" type="pres">
      <dgm:prSet presAssocID="{555B7FC8-982F-4709-8CF4-230D695F53F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13BFAE-7460-4B93-BF3F-85BC00F86956}" type="pres">
      <dgm:prSet presAssocID="{16B5E350-241B-4F92-85D1-EDF4AF0584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94A3A-A4A7-4F79-9D30-2E3D3C29F8DE}" type="pres">
      <dgm:prSet presAssocID="{16B5E350-241B-4F92-85D1-EDF4AF0584E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C87F53-BF40-48BA-B4B1-246C2DC56953}" type="pres">
      <dgm:prSet presAssocID="{335F562E-0015-427C-9B6C-E10E937465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37B51F-CA46-4B28-92D3-39CAD552D19D}" type="pres">
      <dgm:prSet presAssocID="{335F562E-0015-427C-9B6C-E10E9374650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A62556-6672-40F2-8646-268A01DBBA10}" type="pres">
      <dgm:prSet presAssocID="{FC468A9B-78D7-4170-9C10-BB7DCBDDD5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F86F0F-16B5-45E7-819C-BD3BAA4EE54B}" type="pres">
      <dgm:prSet presAssocID="{FC468A9B-78D7-4170-9C10-BB7DCBDDD55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813F7D-5A9F-4AE2-947D-D0DE5E79D00E}" type="presOf" srcId="{1588F647-FE4C-499C-AD52-FA3E60E4C101}" destId="{5722DD9E-1CFD-495F-B3DC-C4FE0C876499}" srcOrd="0" destOrd="0" presId="urn:microsoft.com/office/officeart/2005/8/layout/vList2"/>
    <dgm:cxn modelId="{AFDA0FAE-B11B-4EB0-992E-E676C8C78512}" srcId="{1588F647-FE4C-499C-AD52-FA3E60E4C101}" destId="{555B7FC8-982F-4709-8CF4-230D695F53F9}" srcOrd="0" destOrd="0" parTransId="{55A8F7CB-6E06-40F1-897C-7FF13CC7429D}" sibTransId="{8A8A1C78-85F4-4DE4-A525-F8BF2BE6A8CA}"/>
    <dgm:cxn modelId="{2F58DF58-452D-452B-9A69-F911186DB37B}" type="presOf" srcId="{16B5E350-241B-4F92-85D1-EDF4AF0584E6}" destId="{7213BFAE-7460-4B93-BF3F-85BC00F86956}" srcOrd="0" destOrd="0" presId="urn:microsoft.com/office/officeart/2005/8/layout/vList2"/>
    <dgm:cxn modelId="{8CF0330A-7349-4365-84AA-860CC61BDFB8}" type="presOf" srcId="{99C60FEA-2B2A-45DC-B3E2-A5245175C592}" destId="{FDF86F0F-16B5-45E7-819C-BD3BAA4EE54B}" srcOrd="0" destOrd="0" presId="urn:microsoft.com/office/officeart/2005/8/layout/vList2"/>
    <dgm:cxn modelId="{15C97D88-2718-477F-9E19-EEED5B13ECBE}" srcId="{1588F647-FE4C-499C-AD52-FA3E60E4C101}" destId="{FC468A9B-78D7-4170-9C10-BB7DCBDDD558}" srcOrd="3" destOrd="0" parTransId="{94A33319-0F7D-49D6-9092-7994D4A33E55}" sibTransId="{A2E42E05-6288-4766-BC39-B809D37FAA25}"/>
    <dgm:cxn modelId="{F1DDF67C-4470-4769-9687-7CCC1623EA06}" type="presOf" srcId="{A768D5F1-2518-4D11-9636-EA18A62D735C}" destId="{15C808D7-A29F-4BD0-9C04-C6F1E39EF1F7}" srcOrd="0" destOrd="0" presId="urn:microsoft.com/office/officeart/2005/8/layout/vList2"/>
    <dgm:cxn modelId="{4AAD0E76-A548-4099-866A-AD6C8E33D5FE}" type="presOf" srcId="{F7B6E79D-B20A-460D-8C8D-6C18792F8E92}" destId="{F437B51F-CA46-4B28-92D3-39CAD552D19D}" srcOrd="0" destOrd="0" presId="urn:microsoft.com/office/officeart/2005/8/layout/vList2"/>
    <dgm:cxn modelId="{D7AEC066-F721-43DB-BDED-E7EB094620CF}" srcId="{1588F647-FE4C-499C-AD52-FA3E60E4C101}" destId="{16B5E350-241B-4F92-85D1-EDF4AF0584E6}" srcOrd="1" destOrd="0" parTransId="{C2CA5428-DC90-42D8-97F7-B883DDB71F76}" sibTransId="{429E1E2F-8CA0-4972-9C6A-1A2E99EC828B}"/>
    <dgm:cxn modelId="{ACF3EAA8-9D94-4C9F-9045-FC1CF99E475A}" type="presOf" srcId="{335F562E-0015-427C-9B6C-E10E9374650F}" destId="{6CC87F53-BF40-48BA-B4B1-246C2DC56953}" srcOrd="0" destOrd="0" presId="urn:microsoft.com/office/officeart/2005/8/layout/vList2"/>
    <dgm:cxn modelId="{EABA9AD9-3159-4EC3-A41F-69FDDA66B069}" srcId="{16B5E350-241B-4F92-85D1-EDF4AF0584E6}" destId="{D463F62C-5512-499F-B106-0748EBC666EB}" srcOrd="0" destOrd="0" parTransId="{3462FCA2-8DDC-49D0-B5C9-87C41C35F136}" sibTransId="{520FE537-8425-4B9C-A649-21C2B0742827}"/>
    <dgm:cxn modelId="{01CD8831-C87D-49D3-A02F-C690EB85F87A}" srcId="{FC468A9B-78D7-4170-9C10-BB7DCBDDD558}" destId="{99C60FEA-2B2A-45DC-B3E2-A5245175C592}" srcOrd="0" destOrd="0" parTransId="{7CA69E86-FFEF-42C7-879E-2E86AAA45E61}" sibTransId="{6A201D0D-0933-4E3B-8372-5B2A2C39E7EE}"/>
    <dgm:cxn modelId="{CA7C67F1-0D09-4CEB-9BCF-E520E2463525}" srcId="{335F562E-0015-427C-9B6C-E10E9374650F}" destId="{F7B6E79D-B20A-460D-8C8D-6C18792F8E92}" srcOrd="0" destOrd="0" parTransId="{6DF3A6E0-15AB-4E74-8B0E-FC1A74EBACB1}" sibTransId="{B379DF5A-8A0C-45EE-BD3D-210431F193B3}"/>
    <dgm:cxn modelId="{8FC550F9-DF99-4904-A280-977E16F576D7}" type="presOf" srcId="{555B7FC8-982F-4709-8CF4-230D695F53F9}" destId="{DFEBC5B6-90E4-4A8D-B0B1-F762EA5A1B0C}" srcOrd="0" destOrd="0" presId="urn:microsoft.com/office/officeart/2005/8/layout/vList2"/>
    <dgm:cxn modelId="{6AD9E932-B823-40E4-A19C-43B861C5BCC6}" srcId="{555B7FC8-982F-4709-8CF4-230D695F53F9}" destId="{A768D5F1-2518-4D11-9636-EA18A62D735C}" srcOrd="0" destOrd="0" parTransId="{7D5F3208-F596-492D-9093-F529E2022AF8}" sibTransId="{3F67039B-7E67-4476-86C6-13C234389498}"/>
    <dgm:cxn modelId="{AEE69B83-6667-458D-B662-ED8E0903A1EB}" type="presOf" srcId="{FC468A9B-78D7-4170-9C10-BB7DCBDDD558}" destId="{B9A62556-6672-40F2-8646-268A01DBBA10}" srcOrd="0" destOrd="0" presId="urn:microsoft.com/office/officeart/2005/8/layout/vList2"/>
    <dgm:cxn modelId="{266D2745-4133-4C6D-88EE-CCF78D9D43CF}" type="presOf" srcId="{D463F62C-5512-499F-B106-0748EBC666EB}" destId="{A5994A3A-A4A7-4F79-9D30-2E3D3C29F8DE}" srcOrd="0" destOrd="0" presId="urn:microsoft.com/office/officeart/2005/8/layout/vList2"/>
    <dgm:cxn modelId="{7FCF4FAA-59B3-471D-96F1-6D1592C9AA03}" srcId="{1588F647-FE4C-499C-AD52-FA3E60E4C101}" destId="{335F562E-0015-427C-9B6C-E10E9374650F}" srcOrd="2" destOrd="0" parTransId="{BB7056BB-D0A6-466B-871E-0686389ED574}" sibTransId="{9C5C0B0A-E6BA-4AF1-B62F-800CD786F94D}"/>
    <dgm:cxn modelId="{3E2A1B6C-0E91-47C2-84F1-B5CF8939D06F}" type="presParOf" srcId="{5722DD9E-1CFD-495F-B3DC-C4FE0C876499}" destId="{DFEBC5B6-90E4-4A8D-B0B1-F762EA5A1B0C}" srcOrd="0" destOrd="0" presId="urn:microsoft.com/office/officeart/2005/8/layout/vList2"/>
    <dgm:cxn modelId="{A4F9C53B-3608-4CE7-BDC0-65DF391DE495}" type="presParOf" srcId="{5722DD9E-1CFD-495F-B3DC-C4FE0C876499}" destId="{15C808D7-A29F-4BD0-9C04-C6F1E39EF1F7}" srcOrd="1" destOrd="0" presId="urn:microsoft.com/office/officeart/2005/8/layout/vList2"/>
    <dgm:cxn modelId="{2CB28D3C-C121-4A3C-B918-6C11E612B4B6}" type="presParOf" srcId="{5722DD9E-1CFD-495F-B3DC-C4FE0C876499}" destId="{7213BFAE-7460-4B93-BF3F-85BC00F86956}" srcOrd="2" destOrd="0" presId="urn:microsoft.com/office/officeart/2005/8/layout/vList2"/>
    <dgm:cxn modelId="{AF20C233-3985-4C40-990A-9DB030BF1EAE}" type="presParOf" srcId="{5722DD9E-1CFD-495F-B3DC-C4FE0C876499}" destId="{A5994A3A-A4A7-4F79-9D30-2E3D3C29F8DE}" srcOrd="3" destOrd="0" presId="urn:microsoft.com/office/officeart/2005/8/layout/vList2"/>
    <dgm:cxn modelId="{020A463F-568F-408D-BA9A-D700F8CC4EC9}" type="presParOf" srcId="{5722DD9E-1CFD-495F-B3DC-C4FE0C876499}" destId="{6CC87F53-BF40-48BA-B4B1-246C2DC56953}" srcOrd="4" destOrd="0" presId="urn:microsoft.com/office/officeart/2005/8/layout/vList2"/>
    <dgm:cxn modelId="{3F3B6B16-2E54-4DB5-9490-8DE7ACDAA921}" type="presParOf" srcId="{5722DD9E-1CFD-495F-B3DC-C4FE0C876499}" destId="{F437B51F-CA46-4B28-92D3-39CAD552D19D}" srcOrd="5" destOrd="0" presId="urn:microsoft.com/office/officeart/2005/8/layout/vList2"/>
    <dgm:cxn modelId="{E0DB5727-AEDE-4907-AC8E-F97253E5F320}" type="presParOf" srcId="{5722DD9E-1CFD-495F-B3DC-C4FE0C876499}" destId="{B9A62556-6672-40F2-8646-268A01DBBA10}" srcOrd="6" destOrd="0" presId="urn:microsoft.com/office/officeart/2005/8/layout/vList2"/>
    <dgm:cxn modelId="{B7AFDBE7-6A30-4DE9-B6B5-7FB33E138007}" type="presParOf" srcId="{5722DD9E-1CFD-495F-B3DC-C4FE0C876499}" destId="{FDF86F0F-16B5-45E7-819C-BD3BAA4EE54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F6A8C7-FC5A-4A7B-BC25-DC346368B505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9E4D947-D0F6-4EC1-A437-4F1382785D9D}">
      <dgm:prSet phldrT="[Text]"/>
      <dgm:spPr/>
      <dgm:t>
        <a:bodyPr/>
        <a:lstStyle/>
        <a:p>
          <a:r>
            <a:rPr lang="en-GB" b="1" dirty="0"/>
            <a:t>Pain Management Group</a:t>
          </a:r>
        </a:p>
      </dgm:t>
    </dgm:pt>
    <dgm:pt modelId="{70DD61D7-E72F-4DF8-B079-C5777F3D4D98}" type="parTrans" cxnId="{DB128AE6-CCDF-42ED-8FC7-5DE94EBAF1E8}">
      <dgm:prSet/>
      <dgm:spPr/>
      <dgm:t>
        <a:bodyPr/>
        <a:lstStyle/>
        <a:p>
          <a:endParaRPr lang="en-GB"/>
        </a:p>
      </dgm:t>
    </dgm:pt>
    <dgm:pt modelId="{B057FC05-3BB1-4F1A-B008-A904705C4EEE}" type="sibTrans" cxnId="{DB128AE6-CCDF-42ED-8FC7-5DE94EBAF1E8}">
      <dgm:prSet/>
      <dgm:spPr/>
      <dgm:t>
        <a:bodyPr/>
        <a:lstStyle/>
        <a:p>
          <a:endParaRPr lang="en-GB"/>
        </a:p>
      </dgm:t>
    </dgm:pt>
    <dgm:pt modelId="{6601AD20-71CA-40C3-AC4A-F03E26560C98}">
      <dgm:prSet phldrT="[Text]"/>
      <dgm:spPr/>
      <dgm:t>
        <a:bodyPr/>
        <a:lstStyle/>
        <a:p>
          <a:r>
            <a:rPr lang="en-GB" b="1" dirty="0"/>
            <a:t>Pain Workshops</a:t>
          </a:r>
        </a:p>
      </dgm:t>
    </dgm:pt>
    <dgm:pt modelId="{0B40F019-CBCA-4078-94FA-46F63E603651}" type="parTrans" cxnId="{0DE2DA4D-34D8-4BA9-B662-9FD82BC8DD85}">
      <dgm:prSet/>
      <dgm:spPr/>
      <dgm:t>
        <a:bodyPr/>
        <a:lstStyle/>
        <a:p>
          <a:endParaRPr lang="en-GB"/>
        </a:p>
      </dgm:t>
    </dgm:pt>
    <dgm:pt modelId="{7E60BAE5-9944-4B37-819C-23C1A5A59E9D}" type="sibTrans" cxnId="{0DE2DA4D-34D8-4BA9-B662-9FD82BC8DD85}">
      <dgm:prSet/>
      <dgm:spPr/>
      <dgm:t>
        <a:bodyPr/>
        <a:lstStyle/>
        <a:p>
          <a:endParaRPr lang="en-GB"/>
        </a:p>
      </dgm:t>
    </dgm:pt>
    <dgm:pt modelId="{CE4DE3DA-4CE3-4BA8-9036-DD2A49C3299D}">
      <dgm:prSet phldrT="[Text]"/>
      <dgm:spPr/>
      <dgm:t>
        <a:bodyPr/>
        <a:lstStyle/>
        <a:p>
          <a:r>
            <a:rPr lang="en-GB" b="1" dirty="0"/>
            <a:t>1 to 1 Psychology/ Physiotherapy</a:t>
          </a:r>
        </a:p>
      </dgm:t>
    </dgm:pt>
    <dgm:pt modelId="{BEB38951-05EB-4659-A4B4-667BA0F0AE89}" type="parTrans" cxnId="{0C7ADEA7-11B3-4F8F-AE65-FFABB3F370CD}">
      <dgm:prSet/>
      <dgm:spPr/>
      <dgm:t>
        <a:bodyPr/>
        <a:lstStyle/>
        <a:p>
          <a:endParaRPr lang="en-GB"/>
        </a:p>
      </dgm:t>
    </dgm:pt>
    <dgm:pt modelId="{330C1D9F-F780-4342-85BF-8B9E7B87B473}" type="sibTrans" cxnId="{0C7ADEA7-11B3-4F8F-AE65-FFABB3F370CD}">
      <dgm:prSet/>
      <dgm:spPr/>
      <dgm:t>
        <a:bodyPr/>
        <a:lstStyle/>
        <a:p>
          <a:endParaRPr lang="en-GB"/>
        </a:p>
      </dgm:t>
    </dgm:pt>
    <dgm:pt modelId="{21EE20AC-1C5D-48CF-870C-E4C886BDDF0A}">
      <dgm:prSet phldrT="[Text]"/>
      <dgm:spPr/>
      <dgm:t>
        <a:bodyPr/>
        <a:lstStyle/>
        <a:p>
          <a:r>
            <a:rPr lang="en-GB" b="1" dirty="0"/>
            <a:t>Exercise Group</a:t>
          </a:r>
        </a:p>
      </dgm:t>
    </dgm:pt>
    <dgm:pt modelId="{5263BFCE-21CB-458B-96E7-4A395C4909A7}" type="parTrans" cxnId="{6AB604A2-3829-4FF9-8411-AC8B8FB491D2}">
      <dgm:prSet/>
      <dgm:spPr/>
      <dgm:t>
        <a:bodyPr/>
        <a:lstStyle/>
        <a:p>
          <a:endParaRPr lang="en-GB"/>
        </a:p>
      </dgm:t>
    </dgm:pt>
    <dgm:pt modelId="{7C8752F2-5734-43FF-99F4-FA5D44519089}" type="sibTrans" cxnId="{6AB604A2-3829-4FF9-8411-AC8B8FB491D2}">
      <dgm:prSet/>
      <dgm:spPr/>
      <dgm:t>
        <a:bodyPr/>
        <a:lstStyle/>
        <a:p>
          <a:endParaRPr lang="en-GB"/>
        </a:p>
      </dgm:t>
    </dgm:pt>
    <dgm:pt modelId="{132F4C69-048B-4D68-8118-94628089BA8F}">
      <dgm:prSet phldrT="[Text]"/>
      <dgm:spPr/>
      <dgm:t>
        <a:bodyPr/>
        <a:lstStyle/>
        <a:p>
          <a:r>
            <a:rPr lang="en-GB" b="1" dirty="0"/>
            <a:t>Joint Haematology/ Specialist Virtual Clinic</a:t>
          </a:r>
        </a:p>
      </dgm:t>
    </dgm:pt>
    <dgm:pt modelId="{B9D850A0-9B40-4245-9797-CEFCDB910A0E}" type="parTrans" cxnId="{F4C82F2B-CFA4-44B5-829F-92070714E03B}">
      <dgm:prSet/>
      <dgm:spPr/>
      <dgm:t>
        <a:bodyPr/>
        <a:lstStyle/>
        <a:p>
          <a:endParaRPr lang="en-GB"/>
        </a:p>
      </dgm:t>
    </dgm:pt>
    <dgm:pt modelId="{78FD32B0-5C56-43EF-B029-48E3130989DD}" type="sibTrans" cxnId="{F4C82F2B-CFA4-44B5-829F-92070714E03B}">
      <dgm:prSet/>
      <dgm:spPr/>
      <dgm:t>
        <a:bodyPr/>
        <a:lstStyle/>
        <a:p>
          <a:endParaRPr lang="en-GB"/>
        </a:p>
      </dgm:t>
    </dgm:pt>
    <dgm:pt modelId="{44AAAF11-E610-499E-83E5-6B319BECB175}">
      <dgm:prSet/>
      <dgm:spPr/>
      <dgm:t>
        <a:bodyPr/>
        <a:lstStyle/>
        <a:p>
          <a:r>
            <a:rPr lang="en-GB" b="1" dirty="0"/>
            <a:t>Social Work Referral</a:t>
          </a:r>
        </a:p>
      </dgm:t>
    </dgm:pt>
    <dgm:pt modelId="{71DA9B7A-0472-4DF6-9859-030378A7C948}" type="parTrans" cxnId="{1F7B7B7C-1AC6-4C9C-A85C-10855F48796F}">
      <dgm:prSet/>
      <dgm:spPr/>
      <dgm:t>
        <a:bodyPr/>
        <a:lstStyle/>
        <a:p>
          <a:endParaRPr lang="en-GB"/>
        </a:p>
      </dgm:t>
    </dgm:pt>
    <dgm:pt modelId="{9DB5F368-10EB-44C1-BF6B-2370D28BFA42}" type="sibTrans" cxnId="{1F7B7B7C-1AC6-4C9C-A85C-10855F48796F}">
      <dgm:prSet/>
      <dgm:spPr/>
      <dgm:t>
        <a:bodyPr/>
        <a:lstStyle/>
        <a:p>
          <a:endParaRPr lang="en-GB"/>
        </a:p>
      </dgm:t>
    </dgm:pt>
    <dgm:pt modelId="{AD95E3E1-5113-424F-9339-04817F31E605}" type="pres">
      <dgm:prSet presAssocID="{EDF6A8C7-FC5A-4A7B-BC25-DC346368B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68BAD2-2903-4B32-9E41-870A6B951038}" type="pres">
      <dgm:prSet presAssocID="{A9E4D947-D0F6-4EC1-A437-4F1382785D9D}" presName="centerShape" presStyleLbl="node0" presStyleIdx="0" presStyleCnt="1"/>
      <dgm:spPr/>
      <dgm:t>
        <a:bodyPr/>
        <a:lstStyle/>
        <a:p>
          <a:endParaRPr lang="en-GB"/>
        </a:p>
      </dgm:t>
    </dgm:pt>
    <dgm:pt modelId="{5DFA8529-C176-4108-B787-172BDBFD0052}" type="pres">
      <dgm:prSet presAssocID="{0B40F019-CBCA-4078-94FA-46F63E603651}" presName="parTrans" presStyleLbl="sibTrans2D1" presStyleIdx="0" presStyleCnt="5" custScaleX="186880" custScaleY="80877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9053F551-27AF-48AF-A80A-3D2E35BBEA23}" type="pres">
      <dgm:prSet presAssocID="{0B40F019-CBCA-4078-94FA-46F63E60365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602EA0D8-4C89-4361-B236-ADFB3B95E747}" type="pres">
      <dgm:prSet presAssocID="{6601AD20-71CA-40C3-AC4A-F03E26560C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868EB7-3246-4788-B189-720FF7ACBDCA}" type="pres">
      <dgm:prSet presAssocID="{BEB38951-05EB-4659-A4B4-667BA0F0AE89}" presName="parTrans" presStyleLbl="sibTrans2D1" presStyleIdx="1" presStyleCnt="5" custScaleX="192537" custScaleY="67398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3B42C8DA-89D4-4189-9F7C-402CBDB3BE3D}" type="pres">
      <dgm:prSet presAssocID="{BEB38951-05EB-4659-A4B4-667BA0F0AE89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969CE0AA-AA65-4D8F-A5B4-16BA9942B655}" type="pres">
      <dgm:prSet presAssocID="{CE4DE3DA-4CE3-4BA8-9036-DD2A49C329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525B6C-549D-420A-8D11-5D1C4867F283}" type="pres">
      <dgm:prSet presAssocID="{5263BFCE-21CB-458B-96E7-4A395C4909A7}" presName="parTrans" presStyleLbl="sibTrans2D1" presStyleIdx="2" presStyleCnt="5" custScaleX="193682" custScaleY="80878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4839816F-4958-429A-9A63-F3E6FFBD0619}" type="pres">
      <dgm:prSet presAssocID="{5263BFCE-21CB-458B-96E7-4A395C4909A7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06A63A77-4107-40DC-B4AB-7470078E655E}" type="pres">
      <dgm:prSet presAssocID="{21EE20AC-1C5D-48CF-870C-E4C886BDDF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ECA9DA-8ADB-4B47-8BD2-57AA7AC0EEC3}" type="pres">
      <dgm:prSet presAssocID="{B9D850A0-9B40-4245-9797-CEFCDB910A0E}" presName="parTrans" presStyleLbl="sibTrans2D1" presStyleIdx="3" presStyleCnt="5" custScaleX="184765" custScaleY="67398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3A296841-BA63-4AB2-A39A-EE7AA3B3FD83}" type="pres">
      <dgm:prSet presAssocID="{B9D850A0-9B40-4245-9797-CEFCDB910A0E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7C684A78-B36E-4768-AAA2-B71195111F17}" type="pres">
      <dgm:prSet presAssocID="{132F4C69-048B-4D68-8118-94628089BA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EDA2B1-6A76-4C21-B3F1-FFD6F1228C75}" type="pres">
      <dgm:prSet presAssocID="{71DA9B7A-0472-4DF6-9859-030378A7C948}" presName="parTrans" presStyleLbl="sibTrans2D1" presStyleIdx="4" presStyleCnt="5" custScaleX="190397" custScaleY="65874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1ECFF674-C81A-4BAA-9628-2003FCB774CD}" type="pres">
      <dgm:prSet presAssocID="{71DA9B7A-0472-4DF6-9859-030378A7C94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573BC7AB-5AD5-4548-A475-42CFC391803F}" type="pres">
      <dgm:prSet presAssocID="{44AAAF11-E610-499E-83E5-6B319BECB1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E2DA4D-34D8-4BA9-B662-9FD82BC8DD85}" srcId="{A9E4D947-D0F6-4EC1-A437-4F1382785D9D}" destId="{6601AD20-71CA-40C3-AC4A-F03E26560C98}" srcOrd="0" destOrd="0" parTransId="{0B40F019-CBCA-4078-94FA-46F63E603651}" sibTransId="{7E60BAE5-9944-4B37-819C-23C1A5A59E9D}"/>
    <dgm:cxn modelId="{1F7B7B7C-1AC6-4C9C-A85C-10855F48796F}" srcId="{A9E4D947-D0F6-4EC1-A437-4F1382785D9D}" destId="{44AAAF11-E610-499E-83E5-6B319BECB175}" srcOrd="4" destOrd="0" parTransId="{71DA9B7A-0472-4DF6-9859-030378A7C948}" sibTransId="{9DB5F368-10EB-44C1-BF6B-2370D28BFA42}"/>
    <dgm:cxn modelId="{969E4DCF-1604-4744-8F7B-A4017FFF00D9}" type="presOf" srcId="{5263BFCE-21CB-458B-96E7-4A395C4909A7}" destId="{AF525B6C-549D-420A-8D11-5D1C4867F283}" srcOrd="0" destOrd="0" presId="urn:microsoft.com/office/officeart/2005/8/layout/radial5"/>
    <dgm:cxn modelId="{524E0522-7370-49B2-B352-AB240AFB0A21}" type="presOf" srcId="{EDF6A8C7-FC5A-4A7B-BC25-DC346368B505}" destId="{AD95E3E1-5113-424F-9339-04817F31E605}" srcOrd="0" destOrd="0" presId="urn:microsoft.com/office/officeart/2005/8/layout/radial5"/>
    <dgm:cxn modelId="{17730A80-5FA2-48BB-87E4-5BF5A438BB23}" type="presOf" srcId="{0B40F019-CBCA-4078-94FA-46F63E603651}" destId="{5DFA8529-C176-4108-B787-172BDBFD0052}" srcOrd="0" destOrd="0" presId="urn:microsoft.com/office/officeart/2005/8/layout/radial5"/>
    <dgm:cxn modelId="{DB128AE6-CCDF-42ED-8FC7-5DE94EBAF1E8}" srcId="{EDF6A8C7-FC5A-4A7B-BC25-DC346368B505}" destId="{A9E4D947-D0F6-4EC1-A437-4F1382785D9D}" srcOrd="0" destOrd="0" parTransId="{70DD61D7-E72F-4DF8-B079-C5777F3D4D98}" sibTransId="{B057FC05-3BB1-4F1A-B008-A904705C4EEE}"/>
    <dgm:cxn modelId="{AA3C5E26-EF56-47B6-938E-5EBE7CA7277D}" type="presOf" srcId="{B9D850A0-9B40-4245-9797-CEFCDB910A0E}" destId="{3A296841-BA63-4AB2-A39A-EE7AA3B3FD83}" srcOrd="1" destOrd="0" presId="urn:microsoft.com/office/officeart/2005/8/layout/radial5"/>
    <dgm:cxn modelId="{2D0A928B-CE71-49C4-9E3D-8E9B2B3368E9}" type="presOf" srcId="{71DA9B7A-0472-4DF6-9859-030378A7C948}" destId="{C8EDA2B1-6A76-4C21-B3F1-FFD6F1228C75}" srcOrd="0" destOrd="0" presId="urn:microsoft.com/office/officeart/2005/8/layout/radial5"/>
    <dgm:cxn modelId="{3E6A3BA1-5C52-44EE-AECD-82F98387FB3B}" type="presOf" srcId="{B9D850A0-9B40-4245-9797-CEFCDB910A0E}" destId="{9BECA9DA-8ADB-4B47-8BD2-57AA7AC0EEC3}" srcOrd="0" destOrd="0" presId="urn:microsoft.com/office/officeart/2005/8/layout/radial5"/>
    <dgm:cxn modelId="{7C2B586D-7C7F-43A1-BB70-C90323894B16}" type="presOf" srcId="{71DA9B7A-0472-4DF6-9859-030378A7C948}" destId="{1ECFF674-C81A-4BAA-9628-2003FCB774CD}" srcOrd="1" destOrd="0" presId="urn:microsoft.com/office/officeart/2005/8/layout/radial5"/>
    <dgm:cxn modelId="{F4C82F2B-CFA4-44B5-829F-92070714E03B}" srcId="{A9E4D947-D0F6-4EC1-A437-4F1382785D9D}" destId="{132F4C69-048B-4D68-8118-94628089BA8F}" srcOrd="3" destOrd="0" parTransId="{B9D850A0-9B40-4245-9797-CEFCDB910A0E}" sibTransId="{78FD32B0-5C56-43EF-B029-48E3130989DD}"/>
    <dgm:cxn modelId="{9F8E95C4-B5CE-4600-A431-6C996023A237}" type="presOf" srcId="{5263BFCE-21CB-458B-96E7-4A395C4909A7}" destId="{4839816F-4958-429A-9A63-F3E6FFBD0619}" srcOrd="1" destOrd="0" presId="urn:microsoft.com/office/officeart/2005/8/layout/radial5"/>
    <dgm:cxn modelId="{602C8CB9-5C4B-4A87-8EC6-F449D15F9425}" type="presOf" srcId="{21EE20AC-1C5D-48CF-870C-E4C886BDDF0A}" destId="{06A63A77-4107-40DC-B4AB-7470078E655E}" srcOrd="0" destOrd="0" presId="urn:microsoft.com/office/officeart/2005/8/layout/radial5"/>
    <dgm:cxn modelId="{6AB604A2-3829-4FF9-8411-AC8B8FB491D2}" srcId="{A9E4D947-D0F6-4EC1-A437-4F1382785D9D}" destId="{21EE20AC-1C5D-48CF-870C-E4C886BDDF0A}" srcOrd="2" destOrd="0" parTransId="{5263BFCE-21CB-458B-96E7-4A395C4909A7}" sibTransId="{7C8752F2-5734-43FF-99F4-FA5D44519089}"/>
    <dgm:cxn modelId="{0C823959-C4C1-42DD-8C10-57D53D34D636}" type="presOf" srcId="{A9E4D947-D0F6-4EC1-A437-4F1382785D9D}" destId="{CA68BAD2-2903-4B32-9E41-870A6B951038}" srcOrd="0" destOrd="0" presId="urn:microsoft.com/office/officeart/2005/8/layout/radial5"/>
    <dgm:cxn modelId="{A874DE31-C3D3-4BAD-AE14-91E75E6906CD}" type="presOf" srcId="{44AAAF11-E610-499E-83E5-6B319BECB175}" destId="{573BC7AB-5AD5-4548-A475-42CFC391803F}" srcOrd="0" destOrd="0" presId="urn:microsoft.com/office/officeart/2005/8/layout/radial5"/>
    <dgm:cxn modelId="{B29549CA-D72C-4A8F-9D8B-91773963EDDD}" type="presOf" srcId="{6601AD20-71CA-40C3-AC4A-F03E26560C98}" destId="{602EA0D8-4C89-4361-B236-ADFB3B95E747}" srcOrd="0" destOrd="0" presId="urn:microsoft.com/office/officeart/2005/8/layout/radial5"/>
    <dgm:cxn modelId="{FDEF6419-AD30-4644-8CE6-63FBC5068BE3}" type="presOf" srcId="{BEB38951-05EB-4659-A4B4-667BA0F0AE89}" destId="{3B42C8DA-89D4-4189-9F7C-402CBDB3BE3D}" srcOrd="1" destOrd="0" presId="urn:microsoft.com/office/officeart/2005/8/layout/radial5"/>
    <dgm:cxn modelId="{7FD0FC8A-FD49-4694-84DB-9F8B0824FCC2}" type="presOf" srcId="{132F4C69-048B-4D68-8118-94628089BA8F}" destId="{7C684A78-B36E-4768-AAA2-B71195111F17}" srcOrd="0" destOrd="0" presId="urn:microsoft.com/office/officeart/2005/8/layout/radial5"/>
    <dgm:cxn modelId="{0C7ADEA7-11B3-4F8F-AE65-FFABB3F370CD}" srcId="{A9E4D947-D0F6-4EC1-A437-4F1382785D9D}" destId="{CE4DE3DA-4CE3-4BA8-9036-DD2A49C3299D}" srcOrd="1" destOrd="0" parTransId="{BEB38951-05EB-4659-A4B4-667BA0F0AE89}" sibTransId="{330C1D9F-F780-4342-85BF-8B9E7B87B473}"/>
    <dgm:cxn modelId="{FD56F17F-451E-4119-9982-2709CB1F8211}" type="presOf" srcId="{0B40F019-CBCA-4078-94FA-46F63E603651}" destId="{9053F551-27AF-48AF-A80A-3D2E35BBEA23}" srcOrd="1" destOrd="0" presId="urn:microsoft.com/office/officeart/2005/8/layout/radial5"/>
    <dgm:cxn modelId="{ABEBA003-90AF-443D-88C3-D8CE279B0F0C}" type="presOf" srcId="{CE4DE3DA-4CE3-4BA8-9036-DD2A49C3299D}" destId="{969CE0AA-AA65-4D8F-A5B4-16BA9942B655}" srcOrd="0" destOrd="0" presId="urn:microsoft.com/office/officeart/2005/8/layout/radial5"/>
    <dgm:cxn modelId="{FAA154CD-0ED1-4493-BF1E-7FD5431EEA2F}" type="presOf" srcId="{BEB38951-05EB-4659-A4B4-667BA0F0AE89}" destId="{28868EB7-3246-4788-B189-720FF7ACBDCA}" srcOrd="0" destOrd="0" presId="urn:microsoft.com/office/officeart/2005/8/layout/radial5"/>
    <dgm:cxn modelId="{24B339A3-4D9E-44CA-BB32-E6BC616D316E}" type="presParOf" srcId="{AD95E3E1-5113-424F-9339-04817F31E605}" destId="{CA68BAD2-2903-4B32-9E41-870A6B951038}" srcOrd="0" destOrd="0" presId="urn:microsoft.com/office/officeart/2005/8/layout/radial5"/>
    <dgm:cxn modelId="{9033A7F2-39A2-4552-A538-5C2A9898CD86}" type="presParOf" srcId="{AD95E3E1-5113-424F-9339-04817F31E605}" destId="{5DFA8529-C176-4108-B787-172BDBFD0052}" srcOrd="1" destOrd="0" presId="urn:microsoft.com/office/officeart/2005/8/layout/radial5"/>
    <dgm:cxn modelId="{6180CB1A-1513-4C48-AAF8-CDEA857C9F48}" type="presParOf" srcId="{5DFA8529-C176-4108-B787-172BDBFD0052}" destId="{9053F551-27AF-48AF-A80A-3D2E35BBEA23}" srcOrd="0" destOrd="0" presId="urn:microsoft.com/office/officeart/2005/8/layout/radial5"/>
    <dgm:cxn modelId="{03074988-2F38-436D-9085-F66E4B11BDFE}" type="presParOf" srcId="{AD95E3E1-5113-424F-9339-04817F31E605}" destId="{602EA0D8-4C89-4361-B236-ADFB3B95E747}" srcOrd="2" destOrd="0" presId="urn:microsoft.com/office/officeart/2005/8/layout/radial5"/>
    <dgm:cxn modelId="{45406977-C9E2-4E3E-97F4-F521A4D97BD3}" type="presParOf" srcId="{AD95E3E1-5113-424F-9339-04817F31E605}" destId="{28868EB7-3246-4788-B189-720FF7ACBDCA}" srcOrd="3" destOrd="0" presId="urn:microsoft.com/office/officeart/2005/8/layout/radial5"/>
    <dgm:cxn modelId="{E51E2623-F985-4D7E-9D32-E0DF25CD22AD}" type="presParOf" srcId="{28868EB7-3246-4788-B189-720FF7ACBDCA}" destId="{3B42C8DA-89D4-4189-9F7C-402CBDB3BE3D}" srcOrd="0" destOrd="0" presId="urn:microsoft.com/office/officeart/2005/8/layout/radial5"/>
    <dgm:cxn modelId="{F79E9C74-B791-446D-B92E-02932B8B7688}" type="presParOf" srcId="{AD95E3E1-5113-424F-9339-04817F31E605}" destId="{969CE0AA-AA65-4D8F-A5B4-16BA9942B655}" srcOrd="4" destOrd="0" presId="urn:microsoft.com/office/officeart/2005/8/layout/radial5"/>
    <dgm:cxn modelId="{88AC0E4F-9606-4FA6-BA78-349371696323}" type="presParOf" srcId="{AD95E3E1-5113-424F-9339-04817F31E605}" destId="{AF525B6C-549D-420A-8D11-5D1C4867F283}" srcOrd="5" destOrd="0" presId="urn:microsoft.com/office/officeart/2005/8/layout/radial5"/>
    <dgm:cxn modelId="{2D73B741-C320-47E7-B790-BC409D88A84C}" type="presParOf" srcId="{AF525B6C-549D-420A-8D11-5D1C4867F283}" destId="{4839816F-4958-429A-9A63-F3E6FFBD0619}" srcOrd="0" destOrd="0" presId="urn:microsoft.com/office/officeart/2005/8/layout/radial5"/>
    <dgm:cxn modelId="{20FA26B6-B168-4F21-9DBC-7ABC39DBF36E}" type="presParOf" srcId="{AD95E3E1-5113-424F-9339-04817F31E605}" destId="{06A63A77-4107-40DC-B4AB-7470078E655E}" srcOrd="6" destOrd="0" presId="urn:microsoft.com/office/officeart/2005/8/layout/radial5"/>
    <dgm:cxn modelId="{F7228B61-7D86-46ED-9E19-674C03B16CD4}" type="presParOf" srcId="{AD95E3E1-5113-424F-9339-04817F31E605}" destId="{9BECA9DA-8ADB-4B47-8BD2-57AA7AC0EEC3}" srcOrd="7" destOrd="0" presId="urn:microsoft.com/office/officeart/2005/8/layout/radial5"/>
    <dgm:cxn modelId="{5B87A56F-938B-4231-BBFC-E3A382C9635E}" type="presParOf" srcId="{9BECA9DA-8ADB-4B47-8BD2-57AA7AC0EEC3}" destId="{3A296841-BA63-4AB2-A39A-EE7AA3B3FD83}" srcOrd="0" destOrd="0" presId="urn:microsoft.com/office/officeart/2005/8/layout/radial5"/>
    <dgm:cxn modelId="{8715A1CE-27D7-4D45-96EC-5E4C98F60420}" type="presParOf" srcId="{AD95E3E1-5113-424F-9339-04817F31E605}" destId="{7C684A78-B36E-4768-AAA2-B71195111F17}" srcOrd="8" destOrd="0" presId="urn:microsoft.com/office/officeart/2005/8/layout/radial5"/>
    <dgm:cxn modelId="{879F728C-CF23-43EC-921D-117BCBF5F510}" type="presParOf" srcId="{AD95E3E1-5113-424F-9339-04817F31E605}" destId="{C8EDA2B1-6A76-4C21-B3F1-FFD6F1228C75}" srcOrd="9" destOrd="0" presId="urn:microsoft.com/office/officeart/2005/8/layout/radial5"/>
    <dgm:cxn modelId="{9EBC3D44-8891-4E33-AC21-314391C3BB2D}" type="presParOf" srcId="{C8EDA2B1-6A76-4C21-B3F1-FFD6F1228C75}" destId="{1ECFF674-C81A-4BAA-9628-2003FCB774CD}" srcOrd="0" destOrd="0" presId="urn:microsoft.com/office/officeart/2005/8/layout/radial5"/>
    <dgm:cxn modelId="{49B570CB-7783-4EF3-A51C-577289002E3D}" type="presParOf" srcId="{AD95E3E1-5113-424F-9339-04817F31E605}" destId="{573BC7AB-5AD5-4548-A475-42CFC391803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CE398-BBB2-437F-9646-F2A008FD5217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05B3C5C-5A88-4A23-87A2-E9FAAFC4CC96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Acute</a:t>
          </a:r>
        </a:p>
      </dgm:t>
    </dgm:pt>
    <dgm:pt modelId="{C61B4D25-6676-4701-98C2-7FA3F01A9028}" type="parTrans" cxnId="{165B2AA7-FD33-4E7C-A2DD-B695056D7346}">
      <dgm:prSet/>
      <dgm:spPr/>
      <dgm:t>
        <a:bodyPr/>
        <a:lstStyle/>
        <a:p>
          <a:endParaRPr lang="en-GB"/>
        </a:p>
      </dgm:t>
    </dgm:pt>
    <dgm:pt modelId="{859414A4-58E9-4818-B891-BDB1C0AB076E}" type="sibTrans" cxnId="{165B2AA7-FD33-4E7C-A2DD-B695056D7346}">
      <dgm:prSet/>
      <dgm:spPr/>
      <dgm:t>
        <a:bodyPr/>
        <a:lstStyle/>
        <a:p>
          <a:endParaRPr lang="en-GB"/>
        </a:p>
      </dgm:t>
    </dgm:pt>
    <dgm:pt modelId="{006FDB4C-97E2-4A43-BE2D-F933A34CA6D6}">
      <dgm:prSet phldrT="[Text]"/>
      <dgm:spPr/>
      <dgm:t>
        <a:bodyPr/>
        <a:lstStyle/>
        <a:p>
          <a:r>
            <a:rPr lang="en-GB" dirty="0"/>
            <a:t>Vaso-occlusive crisis</a:t>
          </a:r>
        </a:p>
      </dgm:t>
    </dgm:pt>
    <dgm:pt modelId="{4C900FAB-1CA5-45AD-83A9-7608770217BA}" type="parTrans" cxnId="{15A3399A-2F6E-44DE-BD77-279A794B7D2C}">
      <dgm:prSet/>
      <dgm:spPr/>
      <dgm:t>
        <a:bodyPr/>
        <a:lstStyle/>
        <a:p>
          <a:endParaRPr lang="en-GB"/>
        </a:p>
      </dgm:t>
    </dgm:pt>
    <dgm:pt modelId="{70FB11DA-61D6-4C67-8D5D-E3FF8D0D137D}" type="sibTrans" cxnId="{15A3399A-2F6E-44DE-BD77-279A794B7D2C}">
      <dgm:prSet/>
      <dgm:spPr/>
      <dgm:t>
        <a:bodyPr/>
        <a:lstStyle/>
        <a:p>
          <a:endParaRPr lang="en-GB"/>
        </a:p>
      </dgm:t>
    </dgm:pt>
    <dgm:pt modelId="{EF72DF9A-F9C5-4049-A308-D8F7AD7E0245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Persistent</a:t>
          </a:r>
        </a:p>
      </dgm:t>
    </dgm:pt>
    <dgm:pt modelId="{923EDEC9-C66C-4EE3-BAB2-3E73E5854D5B}" type="parTrans" cxnId="{3E186E14-8B72-4F8C-9CEB-71BA483DC23C}">
      <dgm:prSet/>
      <dgm:spPr/>
      <dgm:t>
        <a:bodyPr/>
        <a:lstStyle/>
        <a:p>
          <a:endParaRPr lang="en-GB"/>
        </a:p>
      </dgm:t>
    </dgm:pt>
    <dgm:pt modelId="{DA3100B7-4CC9-47D6-B790-4F5F0E7438E9}" type="sibTrans" cxnId="{3E186E14-8B72-4F8C-9CEB-71BA483DC23C}">
      <dgm:prSet/>
      <dgm:spPr/>
      <dgm:t>
        <a:bodyPr/>
        <a:lstStyle/>
        <a:p>
          <a:endParaRPr lang="en-GB"/>
        </a:p>
      </dgm:t>
    </dgm:pt>
    <dgm:pt modelId="{290FFE90-9C3E-4C12-91C5-57259443A110}">
      <dgm:prSet phldrT="[Text]"/>
      <dgm:spPr/>
      <dgm:t>
        <a:bodyPr/>
        <a:lstStyle/>
        <a:p>
          <a:r>
            <a:rPr lang="en-GB" dirty="0"/>
            <a:t>Bone/joint damage, e.g., AVN</a:t>
          </a:r>
        </a:p>
      </dgm:t>
    </dgm:pt>
    <dgm:pt modelId="{B442C6DE-45ED-40F9-9265-E09D09A5E5D3}" type="parTrans" cxnId="{3D733C86-8AC4-4996-871A-F21E9459B1B8}">
      <dgm:prSet/>
      <dgm:spPr/>
      <dgm:t>
        <a:bodyPr/>
        <a:lstStyle/>
        <a:p>
          <a:endParaRPr lang="en-GB"/>
        </a:p>
      </dgm:t>
    </dgm:pt>
    <dgm:pt modelId="{541A0D51-FB0E-4E82-AEDE-BA40C4C5E544}" type="sibTrans" cxnId="{3D733C86-8AC4-4996-871A-F21E9459B1B8}">
      <dgm:prSet/>
      <dgm:spPr/>
      <dgm:t>
        <a:bodyPr/>
        <a:lstStyle/>
        <a:p>
          <a:endParaRPr lang="en-GB"/>
        </a:p>
      </dgm:t>
    </dgm:pt>
    <dgm:pt modelId="{9D28254A-A74E-4788-964B-0D02473CA69D}">
      <dgm:prSet phldrT="[Text]"/>
      <dgm:spPr/>
      <dgm:t>
        <a:bodyPr/>
        <a:lstStyle/>
        <a:p>
          <a:r>
            <a:rPr lang="en-GB" dirty="0"/>
            <a:t>Neuropathic Changes</a:t>
          </a:r>
        </a:p>
      </dgm:t>
    </dgm:pt>
    <dgm:pt modelId="{AB6776A0-F3F6-44F6-B636-A84D65B238A5}" type="parTrans" cxnId="{D17FE687-02A1-4571-A48A-9146D0EF4A94}">
      <dgm:prSet/>
      <dgm:spPr/>
      <dgm:t>
        <a:bodyPr/>
        <a:lstStyle/>
        <a:p>
          <a:endParaRPr lang="en-GB"/>
        </a:p>
      </dgm:t>
    </dgm:pt>
    <dgm:pt modelId="{4C0DA3F5-781C-4A7B-82E7-195E86196365}" type="sibTrans" cxnId="{D17FE687-02A1-4571-A48A-9146D0EF4A94}">
      <dgm:prSet/>
      <dgm:spPr/>
      <dgm:t>
        <a:bodyPr/>
        <a:lstStyle/>
        <a:p>
          <a:endParaRPr lang="en-GB"/>
        </a:p>
      </dgm:t>
    </dgm:pt>
    <dgm:pt modelId="{0534EBD6-9F41-4E87-B2E9-14CF7077A9CA}">
      <dgm:prSet/>
      <dgm:spPr/>
      <dgm:t>
        <a:bodyPr/>
        <a:lstStyle/>
        <a:p>
          <a:r>
            <a:rPr lang="en-GB"/>
            <a:t>Bone infarcts</a:t>
          </a:r>
          <a:endParaRPr lang="en-GB" dirty="0"/>
        </a:p>
      </dgm:t>
    </dgm:pt>
    <dgm:pt modelId="{EE6430F6-20A7-4E06-9576-4D2DE032C907}" type="parTrans" cxnId="{388E79D8-A885-463E-B973-342FBA9865D2}">
      <dgm:prSet/>
      <dgm:spPr/>
      <dgm:t>
        <a:bodyPr/>
        <a:lstStyle/>
        <a:p>
          <a:endParaRPr lang="en-GB"/>
        </a:p>
      </dgm:t>
    </dgm:pt>
    <dgm:pt modelId="{DFA934FB-B546-4D0D-9113-B249862A2D80}" type="sibTrans" cxnId="{388E79D8-A885-463E-B973-342FBA9865D2}">
      <dgm:prSet/>
      <dgm:spPr/>
      <dgm:t>
        <a:bodyPr/>
        <a:lstStyle/>
        <a:p>
          <a:endParaRPr lang="en-GB"/>
        </a:p>
      </dgm:t>
    </dgm:pt>
    <dgm:pt modelId="{1BA795EA-EFBF-490D-9FCA-CB28B7687418}">
      <dgm:prSet/>
      <dgm:spPr/>
      <dgm:t>
        <a:bodyPr/>
        <a:lstStyle/>
        <a:p>
          <a:r>
            <a:rPr lang="en-GB"/>
            <a:t>Swelling</a:t>
          </a:r>
          <a:endParaRPr lang="en-GB" dirty="0"/>
        </a:p>
      </dgm:t>
    </dgm:pt>
    <dgm:pt modelId="{BBC28718-DF3B-4D45-A81E-1EDF03AA9240}" type="parTrans" cxnId="{57702FB9-88E4-4741-85F4-F4217E6494EA}">
      <dgm:prSet/>
      <dgm:spPr/>
      <dgm:t>
        <a:bodyPr/>
        <a:lstStyle/>
        <a:p>
          <a:endParaRPr lang="en-GB"/>
        </a:p>
      </dgm:t>
    </dgm:pt>
    <dgm:pt modelId="{FE29456C-EF91-47D1-9E64-18B0C99F5473}" type="sibTrans" cxnId="{57702FB9-88E4-4741-85F4-F4217E6494EA}">
      <dgm:prSet/>
      <dgm:spPr/>
      <dgm:t>
        <a:bodyPr/>
        <a:lstStyle/>
        <a:p>
          <a:endParaRPr lang="en-GB"/>
        </a:p>
      </dgm:t>
    </dgm:pt>
    <dgm:pt modelId="{3D4BF609-1920-4707-8DA9-C42EE8425E5A}">
      <dgm:prSet/>
      <dgm:spPr/>
      <dgm:t>
        <a:bodyPr/>
        <a:lstStyle/>
        <a:p>
          <a:r>
            <a:rPr lang="en-GB"/>
            <a:t>Medical procedures, e.g., surgery, RCE</a:t>
          </a:r>
          <a:endParaRPr lang="en-GB" dirty="0"/>
        </a:p>
      </dgm:t>
    </dgm:pt>
    <dgm:pt modelId="{D3F53592-F074-4622-B930-F531A29CBBD9}" type="parTrans" cxnId="{470F8FC5-2711-485E-A421-FB6E9D845D3C}">
      <dgm:prSet/>
      <dgm:spPr/>
      <dgm:t>
        <a:bodyPr/>
        <a:lstStyle/>
        <a:p>
          <a:endParaRPr lang="en-GB"/>
        </a:p>
      </dgm:t>
    </dgm:pt>
    <dgm:pt modelId="{6502FE70-EE72-49F4-B482-EFF853C8A48A}" type="sibTrans" cxnId="{470F8FC5-2711-485E-A421-FB6E9D845D3C}">
      <dgm:prSet/>
      <dgm:spPr/>
      <dgm:t>
        <a:bodyPr/>
        <a:lstStyle/>
        <a:p>
          <a:endParaRPr lang="en-GB"/>
        </a:p>
      </dgm:t>
    </dgm:pt>
    <dgm:pt modelId="{A08FCBB8-FC24-4EDF-8FE3-15895CD750BD}">
      <dgm:prSet phldrT="[Text]"/>
      <dgm:spPr/>
      <dgm:t>
        <a:bodyPr/>
        <a:lstStyle/>
        <a:p>
          <a:r>
            <a:rPr lang="en-GB" dirty="0"/>
            <a:t>Ulcers</a:t>
          </a:r>
        </a:p>
      </dgm:t>
    </dgm:pt>
    <dgm:pt modelId="{80ABC6EF-2DA9-447A-83EA-3141047B2AAB}" type="parTrans" cxnId="{9278B737-CFFC-4D5C-AFD1-7D6D1B58D9A6}">
      <dgm:prSet/>
      <dgm:spPr/>
      <dgm:t>
        <a:bodyPr/>
        <a:lstStyle/>
        <a:p>
          <a:endParaRPr lang="en-GB"/>
        </a:p>
      </dgm:t>
    </dgm:pt>
    <dgm:pt modelId="{6D5E6B26-F198-4A7E-B978-3F043BF4DC9A}" type="sibTrans" cxnId="{9278B737-CFFC-4D5C-AFD1-7D6D1B58D9A6}">
      <dgm:prSet/>
      <dgm:spPr/>
      <dgm:t>
        <a:bodyPr/>
        <a:lstStyle/>
        <a:p>
          <a:endParaRPr lang="en-GB"/>
        </a:p>
      </dgm:t>
    </dgm:pt>
    <dgm:pt modelId="{F4AE5FD7-2DC1-49D1-9173-219CDC8509C7}" type="pres">
      <dgm:prSet presAssocID="{CDBCE398-BBB2-437F-9646-F2A008FD52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A1F2FC-CA28-4E18-8E7D-9EED91A90108}" type="pres">
      <dgm:prSet presAssocID="{C05B3C5C-5A88-4A23-87A2-E9FAAFC4CC96}" presName="compNode" presStyleCnt="0"/>
      <dgm:spPr/>
    </dgm:pt>
    <dgm:pt modelId="{697E46BB-431E-40A3-91B8-EE3EA75A4604}" type="pres">
      <dgm:prSet presAssocID="{C05B3C5C-5A88-4A23-87A2-E9FAAFC4CC96}" presName="aNode" presStyleLbl="bgShp" presStyleIdx="0" presStyleCnt="2"/>
      <dgm:spPr/>
      <dgm:t>
        <a:bodyPr/>
        <a:lstStyle/>
        <a:p>
          <a:endParaRPr lang="en-GB"/>
        </a:p>
      </dgm:t>
    </dgm:pt>
    <dgm:pt modelId="{1C997E80-A328-4DF6-A744-18FFC9369230}" type="pres">
      <dgm:prSet presAssocID="{C05B3C5C-5A88-4A23-87A2-E9FAAFC4CC96}" presName="textNode" presStyleLbl="bgShp" presStyleIdx="0" presStyleCnt="2"/>
      <dgm:spPr/>
      <dgm:t>
        <a:bodyPr/>
        <a:lstStyle/>
        <a:p>
          <a:endParaRPr lang="en-GB"/>
        </a:p>
      </dgm:t>
    </dgm:pt>
    <dgm:pt modelId="{5CAA614E-C794-4AF1-861A-E9608AB1219C}" type="pres">
      <dgm:prSet presAssocID="{C05B3C5C-5A88-4A23-87A2-E9FAAFC4CC96}" presName="compChildNode" presStyleCnt="0"/>
      <dgm:spPr/>
    </dgm:pt>
    <dgm:pt modelId="{D226893A-E74C-4774-A61C-25CB9BD9FA64}" type="pres">
      <dgm:prSet presAssocID="{C05B3C5C-5A88-4A23-87A2-E9FAAFC4CC96}" presName="theInnerList" presStyleCnt="0"/>
      <dgm:spPr/>
    </dgm:pt>
    <dgm:pt modelId="{0CCF53C6-70E8-4180-81BB-DEC1018781D5}" type="pres">
      <dgm:prSet presAssocID="{006FDB4C-97E2-4A43-BE2D-F933A34CA6D6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34AB79-A2F3-4323-A6C3-BF298427B97A}" type="pres">
      <dgm:prSet presAssocID="{006FDB4C-97E2-4A43-BE2D-F933A34CA6D6}" presName="aSpace2" presStyleCnt="0"/>
      <dgm:spPr/>
    </dgm:pt>
    <dgm:pt modelId="{10459B4A-88F7-460F-80E6-5D8ED51611BB}" type="pres">
      <dgm:prSet presAssocID="{0534EBD6-9F41-4E87-B2E9-14CF7077A9CA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02AC54-1CB5-4EC2-B7FC-C0F0D327EFB4}" type="pres">
      <dgm:prSet presAssocID="{0534EBD6-9F41-4E87-B2E9-14CF7077A9CA}" presName="aSpace2" presStyleCnt="0"/>
      <dgm:spPr/>
    </dgm:pt>
    <dgm:pt modelId="{74D307D0-4ED7-49F8-ADC2-C7929E866F2F}" type="pres">
      <dgm:prSet presAssocID="{1BA795EA-EFBF-490D-9FCA-CB28B7687418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FFE0FF-1F02-4F9D-9255-344256057B82}" type="pres">
      <dgm:prSet presAssocID="{1BA795EA-EFBF-490D-9FCA-CB28B7687418}" presName="aSpace2" presStyleCnt="0"/>
      <dgm:spPr/>
    </dgm:pt>
    <dgm:pt modelId="{DC61BBD0-ED18-4CC5-82A5-957C89510A44}" type="pres">
      <dgm:prSet presAssocID="{3D4BF609-1920-4707-8DA9-C42EE8425E5A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520436-D873-4F06-BC6D-ADCA22DB63DB}" type="pres">
      <dgm:prSet presAssocID="{C05B3C5C-5A88-4A23-87A2-E9FAAFC4CC96}" presName="aSpace" presStyleCnt="0"/>
      <dgm:spPr/>
    </dgm:pt>
    <dgm:pt modelId="{EBA243E9-1B50-454F-A410-B5C3EF308D48}" type="pres">
      <dgm:prSet presAssocID="{EF72DF9A-F9C5-4049-A308-D8F7AD7E0245}" presName="compNode" presStyleCnt="0"/>
      <dgm:spPr/>
    </dgm:pt>
    <dgm:pt modelId="{6A5627A1-D5DE-4100-B0D3-B0132A34449E}" type="pres">
      <dgm:prSet presAssocID="{EF72DF9A-F9C5-4049-A308-D8F7AD7E0245}" presName="aNode" presStyleLbl="bgShp" presStyleIdx="1" presStyleCnt="2"/>
      <dgm:spPr/>
      <dgm:t>
        <a:bodyPr/>
        <a:lstStyle/>
        <a:p>
          <a:endParaRPr lang="en-GB"/>
        </a:p>
      </dgm:t>
    </dgm:pt>
    <dgm:pt modelId="{EDBDDAAE-5814-4F56-858A-D2904DB74D8A}" type="pres">
      <dgm:prSet presAssocID="{EF72DF9A-F9C5-4049-A308-D8F7AD7E0245}" presName="textNode" presStyleLbl="bgShp" presStyleIdx="1" presStyleCnt="2"/>
      <dgm:spPr/>
      <dgm:t>
        <a:bodyPr/>
        <a:lstStyle/>
        <a:p>
          <a:endParaRPr lang="en-GB"/>
        </a:p>
      </dgm:t>
    </dgm:pt>
    <dgm:pt modelId="{0C661CF5-72C7-4509-A1EC-2A900CF606EE}" type="pres">
      <dgm:prSet presAssocID="{EF72DF9A-F9C5-4049-A308-D8F7AD7E0245}" presName="compChildNode" presStyleCnt="0"/>
      <dgm:spPr/>
    </dgm:pt>
    <dgm:pt modelId="{B21D1E1A-8BE7-4678-B1CD-9D49195320C5}" type="pres">
      <dgm:prSet presAssocID="{EF72DF9A-F9C5-4049-A308-D8F7AD7E0245}" presName="theInnerList" presStyleCnt="0"/>
      <dgm:spPr/>
    </dgm:pt>
    <dgm:pt modelId="{41B451B6-7EFB-408A-A503-AC6CAC582B50}" type="pres">
      <dgm:prSet presAssocID="{290FFE90-9C3E-4C12-91C5-57259443A110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685263-C0EE-4403-AAA1-A718C46D2229}" type="pres">
      <dgm:prSet presAssocID="{290FFE90-9C3E-4C12-91C5-57259443A110}" presName="aSpace2" presStyleCnt="0"/>
      <dgm:spPr/>
    </dgm:pt>
    <dgm:pt modelId="{C9F2FB0C-AE8D-4DB6-BC9C-980BFEA57F8F}" type="pres">
      <dgm:prSet presAssocID="{A08FCBB8-FC24-4EDF-8FE3-15895CD750BD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751B10-7F7F-4D49-93F7-68A0B363481C}" type="pres">
      <dgm:prSet presAssocID="{A08FCBB8-FC24-4EDF-8FE3-15895CD750BD}" presName="aSpace2" presStyleCnt="0"/>
      <dgm:spPr/>
    </dgm:pt>
    <dgm:pt modelId="{FDDF8B2F-63D0-4B14-BEB7-3940CCBD3957}" type="pres">
      <dgm:prSet presAssocID="{9D28254A-A74E-4788-964B-0D02473CA69D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0F8FC5-2711-485E-A421-FB6E9D845D3C}" srcId="{C05B3C5C-5A88-4A23-87A2-E9FAAFC4CC96}" destId="{3D4BF609-1920-4707-8DA9-C42EE8425E5A}" srcOrd="3" destOrd="0" parTransId="{D3F53592-F074-4622-B930-F531A29CBBD9}" sibTransId="{6502FE70-EE72-49F4-B482-EFF853C8A48A}"/>
    <dgm:cxn modelId="{6F82761E-AF46-45B8-9ADD-DE62CFF44A9B}" type="presOf" srcId="{C05B3C5C-5A88-4A23-87A2-E9FAAFC4CC96}" destId="{1C997E80-A328-4DF6-A744-18FFC9369230}" srcOrd="1" destOrd="0" presId="urn:microsoft.com/office/officeart/2005/8/layout/lProcess2"/>
    <dgm:cxn modelId="{A28D9DBF-37A8-4C3B-A3E1-F1EBD8F6D5B3}" type="presOf" srcId="{A08FCBB8-FC24-4EDF-8FE3-15895CD750BD}" destId="{C9F2FB0C-AE8D-4DB6-BC9C-980BFEA57F8F}" srcOrd="0" destOrd="0" presId="urn:microsoft.com/office/officeart/2005/8/layout/lProcess2"/>
    <dgm:cxn modelId="{388E79D8-A885-463E-B973-342FBA9865D2}" srcId="{C05B3C5C-5A88-4A23-87A2-E9FAAFC4CC96}" destId="{0534EBD6-9F41-4E87-B2E9-14CF7077A9CA}" srcOrd="1" destOrd="0" parTransId="{EE6430F6-20A7-4E06-9576-4D2DE032C907}" sibTransId="{DFA934FB-B546-4D0D-9113-B249862A2D80}"/>
    <dgm:cxn modelId="{A3AFB169-C909-4B23-AF95-2EAD2994FC80}" type="presOf" srcId="{3D4BF609-1920-4707-8DA9-C42EE8425E5A}" destId="{DC61BBD0-ED18-4CC5-82A5-957C89510A44}" srcOrd="0" destOrd="0" presId="urn:microsoft.com/office/officeart/2005/8/layout/lProcess2"/>
    <dgm:cxn modelId="{7EB5F4CF-F055-492C-9745-C6D2B31BD467}" type="presOf" srcId="{EF72DF9A-F9C5-4049-A308-D8F7AD7E0245}" destId="{EDBDDAAE-5814-4F56-858A-D2904DB74D8A}" srcOrd="1" destOrd="0" presId="urn:microsoft.com/office/officeart/2005/8/layout/lProcess2"/>
    <dgm:cxn modelId="{D17FE687-02A1-4571-A48A-9146D0EF4A94}" srcId="{EF72DF9A-F9C5-4049-A308-D8F7AD7E0245}" destId="{9D28254A-A74E-4788-964B-0D02473CA69D}" srcOrd="2" destOrd="0" parTransId="{AB6776A0-F3F6-44F6-B636-A84D65B238A5}" sibTransId="{4C0DA3F5-781C-4A7B-82E7-195E86196365}"/>
    <dgm:cxn modelId="{83F21948-DFED-4EC8-B76F-DD861E70A400}" type="presOf" srcId="{006FDB4C-97E2-4A43-BE2D-F933A34CA6D6}" destId="{0CCF53C6-70E8-4180-81BB-DEC1018781D5}" srcOrd="0" destOrd="0" presId="urn:microsoft.com/office/officeart/2005/8/layout/lProcess2"/>
    <dgm:cxn modelId="{1B71B049-A83B-406F-B467-CF74047A0692}" type="presOf" srcId="{1BA795EA-EFBF-490D-9FCA-CB28B7687418}" destId="{74D307D0-4ED7-49F8-ADC2-C7929E866F2F}" srcOrd="0" destOrd="0" presId="urn:microsoft.com/office/officeart/2005/8/layout/lProcess2"/>
    <dgm:cxn modelId="{F247C7A2-C76A-4D3D-89C3-B7DA8DD15151}" type="presOf" srcId="{CDBCE398-BBB2-437F-9646-F2A008FD5217}" destId="{F4AE5FD7-2DC1-49D1-9173-219CDC8509C7}" srcOrd="0" destOrd="0" presId="urn:microsoft.com/office/officeart/2005/8/layout/lProcess2"/>
    <dgm:cxn modelId="{3E186E14-8B72-4F8C-9CEB-71BA483DC23C}" srcId="{CDBCE398-BBB2-437F-9646-F2A008FD5217}" destId="{EF72DF9A-F9C5-4049-A308-D8F7AD7E0245}" srcOrd="1" destOrd="0" parTransId="{923EDEC9-C66C-4EE3-BAB2-3E73E5854D5B}" sibTransId="{DA3100B7-4CC9-47D6-B790-4F5F0E7438E9}"/>
    <dgm:cxn modelId="{165B2AA7-FD33-4E7C-A2DD-B695056D7346}" srcId="{CDBCE398-BBB2-437F-9646-F2A008FD5217}" destId="{C05B3C5C-5A88-4A23-87A2-E9FAAFC4CC96}" srcOrd="0" destOrd="0" parTransId="{C61B4D25-6676-4701-98C2-7FA3F01A9028}" sibTransId="{859414A4-58E9-4818-B891-BDB1C0AB076E}"/>
    <dgm:cxn modelId="{15A3399A-2F6E-44DE-BD77-279A794B7D2C}" srcId="{C05B3C5C-5A88-4A23-87A2-E9FAAFC4CC96}" destId="{006FDB4C-97E2-4A43-BE2D-F933A34CA6D6}" srcOrd="0" destOrd="0" parTransId="{4C900FAB-1CA5-45AD-83A9-7608770217BA}" sibTransId="{70FB11DA-61D6-4C67-8D5D-E3FF8D0D137D}"/>
    <dgm:cxn modelId="{F6B0AAF2-3385-43FF-A685-887B796164F5}" type="presOf" srcId="{EF72DF9A-F9C5-4049-A308-D8F7AD7E0245}" destId="{6A5627A1-D5DE-4100-B0D3-B0132A34449E}" srcOrd="0" destOrd="0" presId="urn:microsoft.com/office/officeart/2005/8/layout/lProcess2"/>
    <dgm:cxn modelId="{064F83A0-17A9-4C5B-84A9-55B17AEB7005}" type="presOf" srcId="{C05B3C5C-5A88-4A23-87A2-E9FAAFC4CC96}" destId="{697E46BB-431E-40A3-91B8-EE3EA75A4604}" srcOrd="0" destOrd="0" presId="urn:microsoft.com/office/officeart/2005/8/layout/lProcess2"/>
    <dgm:cxn modelId="{281FDAC9-89D5-4123-AFD0-E0E8F704D279}" type="presOf" srcId="{9D28254A-A74E-4788-964B-0D02473CA69D}" destId="{FDDF8B2F-63D0-4B14-BEB7-3940CCBD3957}" srcOrd="0" destOrd="0" presId="urn:microsoft.com/office/officeart/2005/8/layout/lProcess2"/>
    <dgm:cxn modelId="{8BE1251C-255A-4754-8FB9-B4E69CA8529E}" type="presOf" srcId="{290FFE90-9C3E-4C12-91C5-57259443A110}" destId="{41B451B6-7EFB-408A-A503-AC6CAC582B50}" srcOrd="0" destOrd="0" presId="urn:microsoft.com/office/officeart/2005/8/layout/lProcess2"/>
    <dgm:cxn modelId="{89C880D4-2D15-45C1-BB98-10AEB15620A2}" type="presOf" srcId="{0534EBD6-9F41-4E87-B2E9-14CF7077A9CA}" destId="{10459B4A-88F7-460F-80E6-5D8ED51611BB}" srcOrd="0" destOrd="0" presId="urn:microsoft.com/office/officeart/2005/8/layout/lProcess2"/>
    <dgm:cxn modelId="{57702FB9-88E4-4741-85F4-F4217E6494EA}" srcId="{C05B3C5C-5A88-4A23-87A2-E9FAAFC4CC96}" destId="{1BA795EA-EFBF-490D-9FCA-CB28B7687418}" srcOrd="2" destOrd="0" parTransId="{BBC28718-DF3B-4D45-A81E-1EDF03AA9240}" sibTransId="{FE29456C-EF91-47D1-9E64-18B0C99F5473}"/>
    <dgm:cxn modelId="{3D733C86-8AC4-4996-871A-F21E9459B1B8}" srcId="{EF72DF9A-F9C5-4049-A308-D8F7AD7E0245}" destId="{290FFE90-9C3E-4C12-91C5-57259443A110}" srcOrd="0" destOrd="0" parTransId="{B442C6DE-45ED-40F9-9265-E09D09A5E5D3}" sibTransId="{541A0D51-FB0E-4E82-AEDE-BA40C4C5E544}"/>
    <dgm:cxn modelId="{9278B737-CFFC-4D5C-AFD1-7D6D1B58D9A6}" srcId="{EF72DF9A-F9C5-4049-A308-D8F7AD7E0245}" destId="{A08FCBB8-FC24-4EDF-8FE3-15895CD750BD}" srcOrd="1" destOrd="0" parTransId="{80ABC6EF-2DA9-447A-83EA-3141047B2AAB}" sibTransId="{6D5E6B26-F198-4A7E-B978-3F043BF4DC9A}"/>
    <dgm:cxn modelId="{2949DB74-D286-4D1C-A327-4BD745E0D3C0}" type="presParOf" srcId="{F4AE5FD7-2DC1-49D1-9173-219CDC8509C7}" destId="{77A1F2FC-CA28-4E18-8E7D-9EED91A90108}" srcOrd="0" destOrd="0" presId="urn:microsoft.com/office/officeart/2005/8/layout/lProcess2"/>
    <dgm:cxn modelId="{35629091-A099-4259-8BBE-103713D18544}" type="presParOf" srcId="{77A1F2FC-CA28-4E18-8E7D-9EED91A90108}" destId="{697E46BB-431E-40A3-91B8-EE3EA75A4604}" srcOrd="0" destOrd="0" presId="urn:microsoft.com/office/officeart/2005/8/layout/lProcess2"/>
    <dgm:cxn modelId="{0ACB54CF-53CA-42F1-AD3E-117901F35699}" type="presParOf" srcId="{77A1F2FC-CA28-4E18-8E7D-9EED91A90108}" destId="{1C997E80-A328-4DF6-A744-18FFC9369230}" srcOrd="1" destOrd="0" presId="urn:microsoft.com/office/officeart/2005/8/layout/lProcess2"/>
    <dgm:cxn modelId="{326DE198-2274-4D8D-A0C5-0C405DBE985C}" type="presParOf" srcId="{77A1F2FC-CA28-4E18-8E7D-9EED91A90108}" destId="{5CAA614E-C794-4AF1-861A-E9608AB1219C}" srcOrd="2" destOrd="0" presId="urn:microsoft.com/office/officeart/2005/8/layout/lProcess2"/>
    <dgm:cxn modelId="{F8A8583F-3796-44EE-A6A6-59BE2C369AEB}" type="presParOf" srcId="{5CAA614E-C794-4AF1-861A-E9608AB1219C}" destId="{D226893A-E74C-4774-A61C-25CB9BD9FA64}" srcOrd="0" destOrd="0" presId="urn:microsoft.com/office/officeart/2005/8/layout/lProcess2"/>
    <dgm:cxn modelId="{7C1FDF4F-9E66-4070-91B9-8101E8EFEF0C}" type="presParOf" srcId="{D226893A-E74C-4774-A61C-25CB9BD9FA64}" destId="{0CCF53C6-70E8-4180-81BB-DEC1018781D5}" srcOrd="0" destOrd="0" presId="urn:microsoft.com/office/officeart/2005/8/layout/lProcess2"/>
    <dgm:cxn modelId="{E5985E75-B48D-4440-958B-91480FB43652}" type="presParOf" srcId="{D226893A-E74C-4774-A61C-25CB9BD9FA64}" destId="{C434AB79-A2F3-4323-A6C3-BF298427B97A}" srcOrd="1" destOrd="0" presId="urn:microsoft.com/office/officeart/2005/8/layout/lProcess2"/>
    <dgm:cxn modelId="{F430A663-1808-4D68-AEC2-10A8DEAD875C}" type="presParOf" srcId="{D226893A-E74C-4774-A61C-25CB9BD9FA64}" destId="{10459B4A-88F7-460F-80E6-5D8ED51611BB}" srcOrd="2" destOrd="0" presId="urn:microsoft.com/office/officeart/2005/8/layout/lProcess2"/>
    <dgm:cxn modelId="{3619B900-3F57-4583-A5EE-CDE9BFA966B4}" type="presParOf" srcId="{D226893A-E74C-4774-A61C-25CB9BD9FA64}" destId="{3702AC54-1CB5-4EC2-B7FC-C0F0D327EFB4}" srcOrd="3" destOrd="0" presId="urn:microsoft.com/office/officeart/2005/8/layout/lProcess2"/>
    <dgm:cxn modelId="{747506C2-84BC-4960-BFEF-CFB63421DE07}" type="presParOf" srcId="{D226893A-E74C-4774-A61C-25CB9BD9FA64}" destId="{74D307D0-4ED7-49F8-ADC2-C7929E866F2F}" srcOrd="4" destOrd="0" presId="urn:microsoft.com/office/officeart/2005/8/layout/lProcess2"/>
    <dgm:cxn modelId="{DD55F12E-F1AB-4E21-99D6-43A7D129C393}" type="presParOf" srcId="{D226893A-E74C-4774-A61C-25CB9BD9FA64}" destId="{89FFE0FF-1F02-4F9D-9255-344256057B82}" srcOrd="5" destOrd="0" presId="urn:microsoft.com/office/officeart/2005/8/layout/lProcess2"/>
    <dgm:cxn modelId="{87044503-8A3D-4F37-8CAF-A819DE8AF62B}" type="presParOf" srcId="{D226893A-E74C-4774-A61C-25CB9BD9FA64}" destId="{DC61BBD0-ED18-4CC5-82A5-957C89510A44}" srcOrd="6" destOrd="0" presId="urn:microsoft.com/office/officeart/2005/8/layout/lProcess2"/>
    <dgm:cxn modelId="{FF52E230-510C-4AE2-886F-4CC950AE4CDF}" type="presParOf" srcId="{F4AE5FD7-2DC1-49D1-9173-219CDC8509C7}" destId="{AD520436-D873-4F06-BC6D-ADCA22DB63DB}" srcOrd="1" destOrd="0" presId="urn:microsoft.com/office/officeart/2005/8/layout/lProcess2"/>
    <dgm:cxn modelId="{E78DB628-BBD4-4601-9BF3-605F912982EA}" type="presParOf" srcId="{F4AE5FD7-2DC1-49D1-9173-219CDC8509C7}" destId="{EBA243E9-1B50-454F-A410-B5C3EF308D48}" srcOrd="2" destOrd="0" presId="urn:microsoft.com/office/officeart/2005/8/layout/lProcess2"/>
    <dgm:cxn modelId="{D940FBFA-EED5-4BC4-97FF-61C32C437373}" type="presParOf" srcId="{EBA243E9-1B50-454F-A410-B5C3EF308D48}" destId="{6A5627A1-D5DE-4100-B0D3-B0132A34449E}" srcOrd="0" destOrd="0" presId="urn:microsoft.com/office/officeart/2005/8/layout/lProcess2"/>
    <dgm:cxn modelId="{2BA10899-911E-4FA8-BC3D-3EFE9C01CCF3}" type="presParOf" srcId="{EBA243E9-1B50-454F-A410-B5C3EF308D48}" destId="{EDBDDAAE-5814-4F56-858A-D2904DB74D8A}" srcOrd="1" destOrd="0" presId="urn:microsoft.com/office/officeart/2005/8/layout/lProcess2"/>
    <dgm:cxn modelId="{449AB468-91DC-4D5F-8273-9009871B0921}" type="presParOf" srcId="{EBA243E9-1B50-454F-A410-B5C3EF308D48}" destId="{0C661CF5-72C7-4509-A1EC-2A900CF606EE}" srcOrd="2" destOrd="0" presId="urn:microsoft.com/office/officeart/2005/8/layout/lProcess2"/>
    <dgm:cxn modelId="{6E018835-D717-458C-9B20-B42CCE3EA1EA}" type="presParOf" srcId="{0C661CF5-72C7-4509-A1EC-2A900CF606EE}" destId="{B21D1E1A-8BE7-4678-B1CD-9D49195320C5}" srcOrd="0" destOrd="0" presId="urn:microsoft.com/office/officeart/2005/8/layout/lProcess2"/>
    <dgm:cxn modelId="{7538DA0C-0DF7-4A84-9D25-0FB8F7E495FE}" type="presParOf" srcId="{B21D1E1A-8BE7-4678-B1CD-9D49195320C5}" destId="{41B451B6-7EFB-408A-A503-AC6CAC582B50}" srcOrd="0" destOrd="0" presId="urn:microsoft.com/office/officeart/2005/8/layout/lProcess2"/>
    <dgm:cxn modelId="{45B338BA-0B92-4860-B802-6AF8DAA4FF32}" type="presParOf" srcId="{B21D1E1A-8BE7-4678-B1CD-9D49195320C5}" destId="{45685263-C0EE-4403-AAA1-A718C46D2229}" srcOrd="1" destOrd="0" presId="urn:microsoft.com/office/officeart/2005/8/layout/lProcess2"/>
    <dgm:cxn modelId="{38A93F76-62BB-4B1B-87B1-FC9828C5C620}" type="presParOf" srcId="{B21D1E1A-8BE7-4678-B1CD-9D49195320C5}" destId="{C9F2FB0C-AE8D-4DB6-BC9C-980BFEA57F8F}" srcOrd="2" destOrd="0" presId="urn:microsoft.com/office/officeart/2005/8/layout/lProcess2"/>
    <dgm:cxn modelId="{441DC3D5-138B-4B7C-B0EB-A1BB1C254436}" type="presParOf" srcId="{B21D1E1A-8BE7-4678-B1CD-9D49195320C5}" destId="{5E751B10-7F7F-4D49-93F7-68A0B363481C}" srcOrd="3" destOrd="0" presId="urn:microsoft.com/office/officeart/2005/8/layout/lProcess2"/>
    <dgm:cxn modelId="{0B25DC23-7B58-4215-8784-81745044F878}" type="presParOf" srcId="{B21D1E1A-8BE7-4678-B1CD-9D49195320C5}" destId="{FDDF8B2F-63D0-4B14-BEB7-3940CCBD395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9A5916-007E-46FB-AA08-7EA84849842F}" type="doc">
      <dgm:prSet loTypeId="urn:microsoft.com/office/officeart/2005/8/layout/cycle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4D4BEC5-F70D-4172-884D-BFE54C19B949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Pain</a:t>
          </a:r>
        </a:p>
      </dgm:t>
    </dgm:pt>
    <dgm:pt modelId="{0B2D169A-4AFA-43F8-89E3-51AFB1A43C33}" type="parTrans" cxnId="{9E01DD78-8638-4010-8AE0-72C4AACD4BCD}">
      <dgm:prSet/>
      <dgm:spPr/>
      <dgm:t>
        <a:bodyPr/>
        <a:lstStyle/>
        <a:p>
          <a:endParaRPr lang="en-GB"/>
        </a:p>
      </dgm:t>
    </dgm:pt>
    <dgm:pt modelId="{DB8FB766-A369-4EDA-ADC2-2C89325FB23E}" type="sibTrans" cxnId="{9E01DD78-8638-4010-8AE0-72C4AACD4BC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78EE4-F40A-4E51-B8C1-A64B6C4541CD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Relief</a:t>
          </a:r>
        </a:p>
      </dgm:t>
    </dgm:pt>
    <dgm:pt modelId="{F949BF14-B8C8-4231-BCDC-47B9FF07C6B4}" type="parTrans" cxnId="{423C935A-47F4-4F13-8273-BD2914312100}">
      <dgm:prSet/>
      <dgm:spPr/>
      <dgm:t>
        <a:bodyPr/>
        <a:lstStyle/>
        <a:p>
          <a:endParaRPr lang="en-GB"/>
        </a:p>
      </dgm:t>
    </dgm:pt>
    <dgm:pt modelId="{5E3B0BA0-4E14-4FCC-9A3C-9930C6235787}" type="sibTrans" cxnId="{423C935A-47F4-4F13-8273-BD2914312100}">
      <dgm:prSet/>
      <dgm:spPr>
        <a:ln w="12700">
          <a:solidFill>
            <a:schemeClr val="bg1"/>
          </a:solidFill>
        </a:ln>
      </dgm:spPr>
      <dgm:t>
        <a:bodyPr/>
        <a:lstStyle/>
        <a:p>
          <a:endParaRPr lang="en-GB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D1669E-B730-45C7-ABFF-EEDBCC474738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Opioids</a:t>
          </a:r>
        </a:p>
      </dgm:t>
    </dgm:pt>
    <dgm:pt modelId="{7D4AFB68-2458-4589-B238-CB9BD4D898BD}" type="parTrans" cxnId="{7A6BCF9F-3161-49B0-913E-3E2D03AE4399}">
      <dgm:prSet/>
      <dgm:spPr/>
      <dgm:t>
        <a:bodyPr/>
        <a:lstStyle/>
        <a:p>
          <a:endParaRPr lang="en-GB"/>
        </a:p>
      </dgm:t>
    </dgm:pt>
    <dgm:pt modelId="{3150CDBF-460D-4599-BBBE-6E5F967E474B}" type="sibTrans" cxnId="{7A6BCF9F-3161-49B0-913E-3E2D03AE439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70CD0-C124-4D83-B67A-5F4156B9ADD2}" type="pres">
      <dgm:prSet presAssocID="{2A9A5916-007E-46FB-AA08-7EA8484984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91AF2C-FA8E-4E75-A9D7-8ED4078C4AB2}" type="pres">
      <dgm:prSet presAssocID="{54D4BEC5-F70D-4172-884D-BFE54C19B949}" presName="node" presStyleLbl="node1" presStyleIdx="0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3E45237-163B-4AAD-A4B8-792A19E58912}" type="pres">
      <dgm:prSet presAssocID="{54D4BEC5-F70D-4172-884D-BFE54C19B949}" presName="spNode" presStyleCnt="0"/>
      <dgm:spPr/>
    </dgm:pt>
    <dgm:pt modelId="{3971DAEB-87B1-4D37-9F86-0B2C0089B2A7}" type="pres">
      <dgm:prSet presAssocID="{DB8FB766-A369-4EDA-ADC2-2C89325FB23E}" presName="sibTrans" presStyleLbl="sibTrans1D1" presStyleIdx="0" presStyleCnt="3"/>
      <dgm:spPr/>
      <dgm:t>
        <a:bodyPr/>
        <a:lstStyle/>
        <a:p>
          <a:endParaRPr lang="en-GB"/>
        </a:p>
      </dgm:t>
    </dgm:pt>
    <dgm:pt modelId="{22C46B12-B15E-4FBD-A2C6-144E434CCC83}" type="pres">
      <dgm:prSet presAssocID="{56D1669E-B730-45C7-ABFF-EEDBCC474738}" presName="node" presStyleLbl="node1" presStyleIdx="1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AB7FC20-2ED6-4990-982D-64C74B63F6DE}" type="pres">
      <dgm:prSet presAssocID="{56D1669E-B730-45C7-ABFF-EEDBCC474738}" presName="spNode" presStyleCnt="0"/>
      <dgm:spPr/>
    </dgm:pt>
    <dgm:pt modelId="{66C727B4-9C1D-4B45-8368-B4B6249EE41E}" type="pres">
      <dgm:prSet presAssocID="{3150CDBF-460D-4599-BBBE-6E5F967E474B}" presName="sibTrans" presStyleLbl="sibTrans1D1" presStyleIdx="1" presStyleCnt="3"/>
      <dgm:spPr/>
      <dgm:t>
        <a:bodyPr/>
        <a:lstStyle/>
        <a:p>
          <a:endParaRPr lang="en-GB"/>
        </a:p>
      </dgm:t>
    </dgm:pt>
    <dgm:pt modelId="{F2BA7FB6-1B21-450E-8C70-C973C5941D21}" type="pres">
      <dgm:prSet presAssocID="{2F378EE4-F40A-4E51-B8C1-A64B6C4541CD}" presName="node" presStyleLbl="node1" presStyleIdx="2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2A8C5073-E721-4818-98E1-219160CCA780}" type="pres">
      <dgm:prSet presAssocID="{2F378EE4-F40A-4E51-B8C1-A64B6C4541CD}" presName="spNode" presStyleCnt="0"/>
      <dgm:spPr/>
    </dgm:pt>
    <dgm:pt modelId="{E8831082-A522-4E50-8DDF-DAF1F1B363ED}" type="pres">
      <dgm:prSet presAssocID="{5E3B0BA0-4E14-4FCC-9A3C-9930C6235787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0BFEFB5D-59F4-4E69-986F-AAACBFDE4940}" type="presOf" srcId="{5E3B0BA0-4E14-4FCC-9A3C-9930C6235787}" destId="{E8831082-A522-4E50-8DDF-DAF1F1B363ED}" srcOrd="0" destOrd="0" presId="urn:microsoft.com/office/officeart/2005/8/layout/cycle5"/>
    <dgm:cxn modelId="{9E01DD78-8638-4010-8AE0-72C4AACD4BCD}" srcId="{2A9A5916-007E-46FB-AA08-7EA84849842F}" destId="{54D4BEC5-F70D-4172-884D-BFE54C19B949}" srcOrd="0" destOrd="0" parTransId="{0B2D169A-4AFA-43F8-89E3-51AFB1A43C33}" sibTransId="{DB8FB766-A369-4EDA-ADC2-2C89325FB23E}"/>
    <dgm:cxn modelId="{7A6BCF9F-3161-49B0-913E-3E2D03AE4399}" srcId="{2A9A5916-007E-46FB-AA08-7EA84849842F}" destId="{56D1669E-B730-45C7-ABFF-EEDBCC474738}" srcOrd="1" destOrd="0" parTransId="{7D4AFB68-2458-4589-B238-CB9BD4D898BD}" sibTransId="{3150CDBF-460D-4599-BBBE-6E5F967E474B}"/>
    <dgm:cxn modelId="{423C935A-47F4-4F13-8273-BD2914312100}" srcId="{2A9A5916-007E-46FB-AA08-7EA84849842F}" destId="{2F378EE4-F40A-4E51-B8C1-A64B6C4541CD}" srcOrd="2" destOrd="0" parTransId="{F949BF14-B8C8-4231-BCDC-47B9FF07C6B4}" sibTransId="{5E3B0BA0-4E14-4FCC-9A3C-9930C6235787}"/>
    <dgm:cxn modelId="{C56DE449-56CB-4773-9A0B-73DD471FF583}" type="presOf" srcId="{DB8FB766-A369-4EDA-ADC2-2C89325FB23E}" destId="{3971DAEB-87B1-4D37-9F86-0B2C0089B2A7}" srcOrd="0" destOrd="0" presId="urn:microsoft.com/office/officeart/2005/8/layout/cycle5"/>
    <dgm:cxn modelId="{CBA5776F-80B2-4F43-9EC6-0EB781B284B4}" type="presOf" srcId="{2F378EE4-F40A-4E51-B8C1-A64B6C4541CD}" destId="{F2BA7FB6-1B21-450E-8C70-C973C5941D21}" srcOrd="0" destOrd="0" presId="urn:microsoft.com/office/officeart/2005/8/layout/cycle5"/>
    <dgm:cxn modelId="{54E8E619-3C4F-4E6C-A7D8-46504F683DD1}" type="presOf" srcId="{3150CDBF-460D-4599-BBBE-6E5F967E474B}" destId="{66C727B4-9C1D-4B45-8368-B4B6249EE41E}" srcOrd="0" destOrd="0" presId="urn:microsoft.com/office/officeart/2005/8/layout/cycle5"/>
    <dgm:cxn modelId="{48D81863-4B58-4D3F-90D6-E27EA5FE8CB1}" type="presOf" srcId="{2A9A5916-007E-46FB-AA08-7EA84849842F}" destId="{C7570CD0-C124-4D83-B67A-5F4156B9ADD2}" srcOrd="0" destOrd="0" presId="urn:microsoft.com/office/officeart/2005/8/layout/cycle5"/>
    <dgm:cxn modelId="{85EB5347-A140-47E8-B1FA-DC7DA1BA64E1}" type="presOf" srcId="{54D4BEC5-F70D-4172-884D-BFE54C19B949}" destId="{7F91AF2C-FA8E-4E75-A9D7-8ED4078C4AB2}" srcOrd="0" destOrd="0" presId="urn:microsoft.com/office/officeart/2005/8/layout/cycle5"/>
    <dgm:cxn modelId="{B9AC9F20-738A-4909-86C3-7B2947EC7FC5}" type="presOf" srcId="{56D1669E-B730-45C7-ABFF-EEDBCC474738}" destId="{22C46B12-B15E-4FBD-A2C6-144E434CCC83}" srcOrd="0" destOrd="0" presId="urn:microsoft.com/office/officeart/2005/8/layout/cycle5"/>
    <dgm:cxn modelId="{B03E2D1D-C0D2-4426-AEED-157098ECC010}" type="presParOf" srcId="{C7570CD0-C124-4D83-B67A-5F4156B9ADD2}" destId="{7F91AF2C-FA8E-4E75-A9D7-8ED4078C4AB2}" srcOrd="0" destOrd="0" presId="urn:microsoft.com/office/officeart/2005/8/layout/cycle5"/>
    <dgm:cxn modelId="{6F1E4AA9-6767-4B61-939F-243B8E480F45}" type="presParOf" srcId="{C7570CD0-C124-4D83-B67A-5F4156B9ADD2}" destId="{83E45237-163B-4AAD-A4B8-792A19E58912}" srcOrd="1" destOrd="0" presId="urn:microsoft.com/office/officeart/2005/8/layout/cycle5"/>
    <dgm:cxn modelId="{27CB5605-C8C8-40C2-85C9-A3F4B9DE164E}" type="presParOf" srcId="{C7570CD0-C124-4D83-B67A-5F4156B9ADD2}" destId="{3971DAEB-87B1-4D37-9F86-0B2C0089B2A7}" srcOrd="2" destOrd="0" presId="urn:microsoft.com/office/officeart/2005/8/layout/cycle5"/>
    <dgm:cxn modelId="{B6837539-B7A1-46F7-B2EA-63AF4FF18165}" type="presParOf" srcId="{C7570CD0-C124-4D83-B67A-5F4156B9ADD2}" destId="{22C46B12-B15E-4FBD-A2C6-144E434CCC83}" srcOrd="3" destOrd="0" presId="urn:microsoft.com/office/officeart/2005/8/layout/cycle5"/>
    <dgm:cxn modelId="{333D2381-D7C1-4EDB-835A-260BBD6DCFB8}" type="presParOf" srcId="{C7570CD0-C124-4D83-B67A-5F4156B9ADD2}" destId="{EAB7FC20-2ED6-4990-982D-64C74B63F6DE}" srcOrd="4" destOrd="0" presId="urn:microsoft.com/office/officeart/2005/8/layout/cycle5"/>
    <dgm:cxn modelId="{CBE83EBC-386A-44F5-98EF-CE9E0AEC5F33}" type="presParOf" srcId="{C7570CD0-C124-4D83-B67A-5F4156B9ADD2}" destId="{66C727B4-9C1D-4B45-8368-B4B6249EE41E}" srcOrd="5" destOrd="0" presId="urn:microsoft.com/office/officeart/2005/8/layout/cycle5"/>
    <dgm:cxn modelId="{8331A952-8843-4424-8E84-A20A4C25B1E5}" type="presParOf" srcId="{C7570CD0-C124-4D83-B67A-5F4156B9ADD2}" destId="{F2BA7FB6-1B21-450E-8C70-C973C5941D21}" srcOrd="6" destOrd="0" presId="urn:microsoft.com/office/officeart/2005/8/layout/cycle5"/>
    <dgm:cxn modelId="{F11EE928-D027-48DA-8BD9-C29734979002}" type="presParOf" srcId="{C7570CD0-C124-4D83-B67A-5F4156B9ADD2}" destId="{2A8C5073-E721-4818-98E1-219160CCA780}" srcOrd="7" destOrd="0" presId="urn:microsoft.com/office/officeart/2005/8/layout/cycle5"/>
    <dgm:cxn modelId="{13122D9B-4299-4C88-856C-05A6392B4793}" type="presParOf" srcId="{C7570CD0-C124-4D83-B67A-5F4156B9ADD2}" destId="{E8831082-A522-4E50-8DDF-DAF1F1B363E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9A5916-007E-46FB-AA08-7EA84849842F}" type="doc">
      <dgm:prSet loTypeId="urn:microsoft.com/office/officeart/2005/8/layout/cycle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4D4BEC5-F70D-4172-884D-BFE54C19B949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Pain</a:t>
          </a:r>
        </a:p>
      </dgm:t>
    </dgm:pt>
    <dgm:pt modelId="{0B2D169A-4AFA-43F8-89E3-51AFB1A43C33}" type="parTrans" cxnId="{9E01DD78-8638-4010-8AE0-72C4AACD4BCD}">
      <dgm:prSet/>
      <dgm:spPr/>
      <dgm:t>
        <a:bodyPr/>
        <a:lstStyle/>
        <a:p>
          <a:endParaRPr lang="en-GB"/>
        </a:p>
      </dgm:t>
    </dgm:pt>
    <dgm:pt modelId="{DB8FB766-A369-4EDA-ADC2-2C89325FB23E}" type="sibTrans" cxnId="{9E01DD78-8638-4010-8AE0-72C4AACD4BC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78EE4-F40A-4E51-B8C1-A64B6C4541CD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Relief</a:t>
          </a:r>
        </a:p>
      </dgm:t>
    </dgm:pt>
    <dgm:pt modelId="{F949BF14-B8C8-4231-BCDC-47B9FF07C6B4}" type="parTrans" cxnId="{423C935A-47F4-4F13-8273-BD2914312100}">
      <dgm:prSet/>
      <dgm:spPr/>
      <dgm:t>
        <a:bodyPr/>
        <a:lstStyle/>
        <a:p>
          <a:endParaRPr lang="en-GB"/>
        </a:p>
      </dgm:t>
    </dgm:pt>
    <dgm:pt modelId="{5E3B0BA0-4E14-4FCC-9A3C-9930C6235787}" type="sibTrans" cxnId="{423C935A-47F4-4F13-8273-BD2914312100}">
      <dgm:prSet/>
      <dgm:spPr>
        <a:ln w="12700">
          <a:solidFill>
            <a:schemeClr val="accent4"/>
          </a:solidFill>
        </a:ln>
      </dgm:spPr>
      <dgm:t>
        <a:bodyPr/>
        <a:lstStyle/>
        <a:p>
          <a:endParaRPr lang="en-GB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D1669E-B730-45C7-ABFF-EEDBCC474738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Opioids</a:t>
          </a:r>
        </a:p>
      </dgm:t>
    </dgm:pt>
    <dgm:pt modelId="{7D4AFB68-2458-4589-B238-CB9BD4D898BD}" type="parTrans" cxnId="{7A6BCF9F-3161-49B0-913E-3E2D03AE4399}">
      <dgm:prSet/>
      <dgm:spPr/>
      <dgm:t>
        <a:bodyPr/>
        <a:lstStyle/>
        <a:p>
          <a:endParaRPr lang="en-GB"/>
        </a:p>
      </dgm:t>
    </dgm:pt>
    <dgm:pt modelId="{3150CDBF-460D-4599-BBBE-6E5F967E474B}" type="sibTrans" cxnId="{7A6BCF9F-3161-49B0-913E-3E2D03AE439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70CD0-C124-4D83-B67A-5F4156B9ADD2}" type="pres">
      <dgm:prSet presAssocID="{2A9A5916-007E-46FB-AA08-7EA8484984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91AF2C-FA8E-4E75-A9D7-8ED4078C4AB2}" type="pres">
      <dgm:prSet presAssocID="{54D4BEC5-F70D-4172-884D-BFE54C19B949}" presName="node" presStyleLbl="node1" presStyleIdx="0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3E45237-163B-4AAD-A4B8-792A19E58912}" type="pres">
      <dgm:prSet presAssocID="{54D4BEC5-F70D-4172-884D-BFE54C19B949}" presName="spNode" presStyleCnt="0"/>
      <dgm:spPr/>
    </dgm:pt>
    <dgm:pt modelId="{3971DAEB-87B1-4D37-9F86-0B2C0089B2A7}" type="pres">
      <dgm:prSet presAssocID="{DB8FB766-A369-4EDA-ADC2-2C89325FB23E}" presName="sibTrans" presStyleLbl="sibTrans1D1" presStyleIdx="0" presStyleCnt="3"/>
      <dgm:spPr/>
      <dgm:t>
        <a:bodyPr/>
        <a:lstStyle/>
        <a:p>
          <a:endParaRPr lang="en-GB"/>
        </a:p>
      </dgm:t>
    </dgm:pt>
    <dgm:pt modelId="{22C46B12-B15E-4FBD-A2C6-144E434CCC83}" type="pres">
      <dgm:prSet presAssocID="{56D1669E-B730-45C7-ABFF-EEDBCC474738}" presName="node" presStyleLbl="node1" presStyleIdx="1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AB7FC20-2ED6-4990-982D-64C74B63F6DE}" type="pres">
      <dgm:prSet presAssocID="{56D1669E-B730-45C7-ABFF-EEDBCC474738}" presName="spNode" presStyleCnt="0"/>
      <dgm:spPr/>
    </dgm:pt>
    <dgm:pt modelId="{66C727B4-9C1D-4B45-8368-B4B6249EE41E}" type="pres">
      <dgm:prSet presAssocID="{3150CDBF-460D-4599-BBBE-6E5F967E474B}" presName="sibTrans" presStyleLbl="sibTrans1D1" presStyleIdx="1" presStyleCnt="3"/>
      <dgm:spPr/>
      <dgm:t>
        <a:bodyPr/>
        <a:lstStyle/>
        <a:p>
          <a:endParaRPr lang="en-GB"/>
        </a:p>
      </dgm:t>
    </dgm:pt>
    <dgm:pt modelId="{F2BA7FB6-1B21-450E-8C70-C973C5941D21}" type="pres">
      <dgm:prSet presAssocID="{2F378EE4-F40A-4E51-B8C1-A64B6C4541CD}" presName="node" presStyleLbl="node1" presStyleIdx="2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2A8C5073-E721-4818-98E1-219160CCA780}" type="pres">
      <dgm:prSet presAssocID="{2F378EE4-F40A-4E51-B8C1-A64B6C4541CD}" presName="spNode" presStyleCnt="0"/>
      <dgm:spPr/>
    </dgm:pt>
    <dgm:pt modelId="{E8831082-A522-4E50-8DDF-DAF1F1B363ED}" type="pres">
      <dgm:prSet presAssocID="{5E3B0BA0-4E14-4FCC-9A3C-9930C6235787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404EC67C-BF17-4A81-87BD-540A4ADE35FE}" type="presOf" srcId="{DB8FB766-A369-4EDA-ADC2-2C89325FB23E}" destId="{3971DAEB-87B1-4D37-9F86-0B2C0089B2A7}" srcOrd="0" destOrd="0" presId="urn:microsoft.com/office/officeart/2005/8/layout/cycle5"/>
    <dgm:cxn modelId="{BB6266F2-364C-4F9A-96D7-AA21C3119914}" type="presOf" srcId="{5E3B0BA0-4E14-4FCC-9A3C-9930C6235787}" destId="{E8831082-A522-4E50-8DDF-DAF1F1B363ED}" srcOrd="0" destOrd="0" presId="urn:microsoft.com/office/officeart/2005/8/layout/cycle5"/>
    <dgm:cxn modelId="{9E01DD78-8638-4010-8AE0-72C4AACD4BCD}" srcId="{2A9A5916-007E-46FB-AA08-7EA84849842F}" destId="{54D4BEC5-F70D-4172-884D-BFE54C19B949}" srcOrd="0" destOrd="0" parTransId="{0B2D169A-4AFA-43F8-89E3-51AFB1A43C33}" sibTransId="{DB8FB766-A369-4EDA-ADC2-2C89325FB23E}"/>
    <dgm:cxn modelId="{76170561-A60D-45CC-A9D8-CDC581846623}" type="presOf" srcId="{56D1669E-B730-45C7-ABFF-EEDBCC474738}" destId="{22C46B12-B15E-4FBD-A2C6-144E434CCC83}" srcOrd="0" destOrd="0" presId="urn:microsoft.com/office/officeart/2005/8/layout/cycle5"/>
    <dgm:cxn modelId="{7A6BCF9F-3161-49B0-913E-3E2D03AE4399}" srcId="{2A9A5916-007E-46FB-AA08-7EA84849842F}" destId="{56D1669E-B730-45C7-ABFF-EEDBCC474738}" srcOrd="1" destOrd="0" parTransId="{7D4AFB68-2458-4589-B238-CB9BD4D898BD}" sibTransId="{3150CDBF-460D-4599-BBBE-6E5F967E474B}"/>
    <dgm:cxn modelId="{5F72E22B-9669-47DB-9357-427FE8503840}" type="presOf" srcId="{54D4BEC5-F70D-4172-884D-BFE54C19B949}" destId="{7F91AF2C-FA8E-4E75-A9D7-8ED4078C4AB2}" srcOrd="0" destOrd="0" presId="urn:microsoft.com/office/officeart/2005/8/layout/cycle5"/>
    <dgm:cxn modelId="{24BC9C51-D603-4CFE-82DA-A4F5C2B7FC58}" type="presOf" srcId="{3150CDBF-460D-4599-BBBE-6E5F967E474B}" destId="{66C727B4-9C1D-4B45-8368-B4B6249EE41E}" srcOrd="0" destOrd="0" presId="urn:microsoft.com/office/officeart/2005/8/layout/cycle5"/>
    <dgm:cxn modelId="{EE64245E-9B64-4016-BC53-DE5E93BCD8EA}" type="presOf" srcId="{2F378EE4-F40A-4E51-B8C1-A64B6C4541CD}" destId="{F2BA7FB6-1B21-450E-8C70-C973C5941D21}" srcOrd="0" destOrd="0" presId="urn:microsoft.com/office/officeart/2005/8/layout/cycle5"/>
    <dgm:cxn modelId="{423C935A-47F4-4F13-8273-BD2914312100}" srcId="{2A9A5916-007E-46FB-AA08-7EA84849842F}" destId="{2F378EE4-F40A-4E51-B8C1-A64B6C4541CD}" srcOrd="2" destOrd="0" parTransId="{F949BF14-B8C8-4231-BCDC-47B9FF07C6B4}" sibTransId="{5E3B0BA0-4E14-4FCC-9A3C-9930C6235787}"/>
    <dgm:cxn modelId="{9B03180F-C1E5-4013-9E18-DA96C620BA4A}" type="presOf" srcId="{2A9A5916-007E-46FB-AA08-7EA84849842F}" destId="{C7570CD0-C124-4D83-B67A-5F4156B9ADD2}" srcOrd="0" destOrd="0" presId="urn:microsoft.com/office/officeart/2005/8/layout/cycle5"/>
    <dgm:cxn modelId="{773325D9-8161-43ED-9FC8-BAF3037EC378}" type="presParOf" srcId="{C7570CD0-C124-4D83-B67A-5F4156B9ADD2}" destId="{7F91AF2C-FA8E-4E75-A9D7-8ED4078C4AB2}" srcOrd="0" destOrd="0" presId="urn:microsoft.com/office/officeart/2005/8/layout/cycle5"/>
    <dgm:cxn modelId="{8244CD51-B478-4E48-9C2A-EF1848688435}" type="presParOf" srcId="{C7570CD0-C124-4D83-B67A-5F4156B9ADD2}" destId="{83E45237-163B-4AAD-A4B8-792A19E58912}" srcOrd="1" destOrd="0" presId="urn:microsoft.com/office/officeart/2005/8/layout/cycle5"/>
    <dgm:cxn modelId="{BA217F60-F65D-427F-B2E8-F297E92698A8}" type="presParOf" srcId="{C7570CD0-C124-4D83-B67A-5F4156B9ADD2}" destId="{3971DAEB-87B1-4D37-9F86-0B2C0089B2A7}" srcOrd="2" destOrd="0" presId="urn:microsoft.com/office/officeart/2005/8/layout/cycle5"/>
    <dgm:cxn modelId="{59DE1338-B51D-4DAE-B371-4D336038EA65}" type="presParOf" srcId="{C7570CD0-C124-4D83-B67A-5F4156B9ADD2}" destId="{22C46B12-B15E-4FBD-A2C6-144E434CCC83}" srcOrd="3" destOrd="0" presId="urn:microsoft.com/office/officeart/2005/8/layout/cycle5"/>
    <dgm:cxn modelId="{5846364D-5D43-4F8B-9EE2-BEBCBAB0C89F}" type="presParOf" srcId="{C7570CD0-C124-4D83-B67A-5F4156B9ADD2}" destId="{EAB7FC20-2ED6-4990-982D-64C74B63F6DE}" srcOrd="4" destOrd="0" presId="urn:microsoft.com/office/officeart/2005/8/layout/cycle5"/>
    <dgm:cxn modelId="{03AB96DB-E240-4F2F-A323-EE39DBBA9835}" type="presParOf" srcId="{C7570CD0-C124-4D83-B67A-5F4156B9ADD2}" destId="{66C727B4-9C1D-4B45-8368-B4B6249EE41E}" srcOrd="5" destOrd="0" presId="urn:microsoft.com/office/officeart/2005/8/layout/cycle5"/>
    <dgm:cxn modelId="{06895F03-1D8F-4CC5-8064-6C914B99848B}" type="presParOf" srcId="{C7570CD0-C124-4D83-B67A-5F4156B9ADD2}" destId="{F2BA7FB6-1B21-450E-8C70-C973C5941D21}" srcOrd="6" destOrd="0" presId="urn:microsoft.com/office/officeart/2005/8/layout/cycle5"/>
    <dgm:cxn modelId="{56DC0002-DFBC-4F94-966A-444D641687E0}" type="presParOf" srcId="{C7570CD0-C124-4D83-B67A-5F4156B9ADD2}" destId="{2A8C5073-E721-4818-98E1-219160CCA780}" srcOrd="7" destOrd="0" presId="urn:microsoft.com/office/officeart/2005/8/layout/cycle5"/>
    <dgm:cxn modelId="{DA86D428-3521-4268-95CE-BEFB1DD28D99}" type="presParOf" srcId="{C7570CD0-C124-4D83-B67A-5F4156B9ADD2}" destId="{E8831082-A522-4E50-8DDF-DAF1F1B363E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9A5916-007E-46FB-AA08-7EA84849842F}" type="doc">
      <dgm:prSet loTypeId="urn:microsoft.com/office/officeart/2005/8/layout/cycle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4D4BEC5-F70D-4172-884D-BFE54C19B949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Pain</a:t>
          </a:r>
        </a:p>
      </dgm:t>
    </dgm:pt>
    <dgm:pt modelId="{0B2D169A-4AFA-43F8-89E3-51AFB1A43C33}" type="parTrans" cxnId="{9E01DD78-8638-4010-8AE0-72C4AACD4BCD}">
      <dgm:prSet/>
      <dgm:spPr/>
      <dgm:t>
        <a:bodyPr/>
        <a:lstStyle/>
        <a:p>
          <a:endParaRPr lang="en-GB"/>
        </a:p>
      </dgm:t>
    </dgm:pt>
    <dgm:pt modelId="{DB8FB766-A369-4EDA-ADC2-2C89325FB23E}" type="sibTrans" cxnId="{9E01DD78-8638-4010-8AE0-72C4AACD4BCD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78EE4-F40A-4E51-B8C1-A64B6C4541CD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Relief</a:t>
          </a:r>
        </a:p>
      </dgm:t>
    </dgm:pt>
    <dgm:pt modelId="{F949BF14-B8C8-4231-BCDC-47B9FF07C6B4}" type="parTrans" cxnId="{423C935A-47F4-4F13-8273-BD2914312100}">
      <dgm:prSet/>
      <dgm:spPr/>
      <dgm:t>
        <a:bodyPr/>
        <a:lstStyle/>
        <a:p>
          <a:endParaRPr lang="en-GB"/>
        </a:p>
      </dgm:t>
    </dgm:pt>
    <dgm:pt modelId="{5E3B0BA0-4E14-4FCC-9A3C-9930C6235787}" type="sibTrans" cxnId="{423C935A-47F4-4F13-8273-BD2914312100}">
      <dgm:prSet/>
      <dgm:spPr>
        <a:ln w="12700">
          <a:solidFill>
            <a:schemeClr val="accent4"/>
          </a:solidFill>
        </a:ln>
      </dgm:spPr>
      <dgm:t>
        <a:bodyPr/>
        <a:lstStyle/>
        <a:p>
          <a:endParaRPr lang="en-GB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D1669E-B730-45C7-ABFF-EEDBCC474738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Opioids</a:t>
          </a:r>
        </a:p>
      </dgm:t>
    </dgm:pt>
    <dgm:pt modelId="{7D4AFB68-2458-4589-B238-CB9BD4D898BD}" type="parTrans" cxnId="{7A6BCF9F-3161-49B0-913E-3E2D03AE4399}">
      <dgm:prSet/>
      <dgm:spPr/>
      <dgm:t>
        <a:bodyPr/>
        <a:lstStyle/>
        <a:p>
          <a:endParaRPr lang="en-GB"/>
        </a:p>
      </dgm:t>
    </dgm:pt>
    <dgm:pt modelId="{3150CDBF-460D-4599-BBBE-6E5F967E474B}" type="sibTrans" cxnId="{7A6BCF9F-3161-49B0-913E-3E2D03AE4399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70CD0-C124-4D83-B67A-5F4156B9ADD2}" type="pres">
      <dgm:prSet presAssocID="{2A9A5916-007E-46FB-AA08-7EA8484984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91AF2C-FA8E-4E75-A9D7-8ED4078C4AB2}" type="pres">
      <dgm:prSet presAssocID="{54D4BEC5-F70D-4172-884D-BFE54C19B949}" presName="node" presStyleLbl="node1" presStyleIdx="0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3E45237-163B-4AAD-A4B8-792A19E58912}" type="pres">
      <dgm:prSet presAssocID="{54D4BEC5-F70D-4172-884D-BFE54C19B949}" presName="spNode" presStyleCnt="0"/>
      <dgm:spPr/>
    </dgm:pt>
    <dgm:pt modelId="{3971DAEB-87B1-4D37-9F86-0B2C0089B2A7}" type="pres">
      <dgm:prSet presAssocID="{DB8FB766-A369-4EDA-ADC2-2C89325FB23E}" presName="sibTrans" presStyleLbl="sibTrans1D1" presStyleIdx="0" presStyleCnt="3"/>
      <dgm:spPr/>
      <dgm:t>
        <a:bodyPr/>
        <a:lstStyle/>
        <a:p>
          <a:endParaRPr lang="en-GB"/>
        </a:p>
      </dgm:t>
    </dgm:pt>
    <dgm:pt modelId="{22C46B12-B15E-4FBD-A2C6-144E434CCC83}" type="pres">
      <dgm:prSet presAssocID="{56D1669E-B730-45C7-ABFF-EEDBCC474738}" presName="node" presStyleLbl="node1" presStyleIdx="1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AB7FC20-2ED6-4990-982D-64C74B63F6DE}" type="pres">
      <dgm:prSet presAssocID="{56D1669E-B730-45C7-ABFF-EEDBCC474738}" presName="spNode" presStyleCnt="0"/>
      <dgm:spPr/>
    </dgm:pt>
    <dgm:pt modelId="{66C727B4-9C1D-4B45-8368-B4B6249EE41E}" type="pres">
      <dgm:prSet presAssocID="{3150CDBF-460D-4599-BBBE-6E5F967E474B}" presName="sibTrans" presStyleLbl="sibTrans1D1" presStyleIdx="1" presStyleCnt="3"/>
      <dgm:spPr/>
      <dgm:t>
        <a:bodyPr/>
        <a:lstStyle/>
        <a:p>
          <a:endParaRPr lang="en-GB"/>
        </a:p>
      </dgm:t>
    </dgm:pt>
    <dgm:pt modelId="{F2BA7FB6-1B21-450E-8C70-C973C5941D21}" type="pres">
      <dgm:prSet presAssocID="{2F378EE4-F40A-4E51-B8C1-A64B6C4541CD}" presName="node" presStyleLbl="node1" presStyleIdx="2" presStyleCnt="3" custScaleY="1283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2A8C5073-E721-4818-98E1-219160CCA780}" type="pres">
      <dgm:prSet presAssocID="{2F378EE4-F40A-4E51-B8C1-A64B6C4541CD}" presName="spNode" presStyleCnt="0"/>
      <dgm:spPr/>
    </dgm:pt>
    <dgm:pt modelId="{E8831082-A522-4E50-8DDF-DAF1F1B363ED}" type="pres">
      <dgm:prSet presAssocID="{5E3B0BA0-4E14-4FCC-9A3C-9930C6235787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045DD0D3-CECD-4B95-AEBE-04B15E07C584}" type="presOf" srcId="{5E3B0BA0-4E14-4FCC-9A3C-9930C6235787}" destId="{E8831082-A522-4E50-8DDF-DAF1F1B363ED}" srcOrd="0" destOrd="0" presId="urn:microsoft.com/office/officeart/2005/8/layout/cycle5"/>
    <dgm:cxn modelId="{309CD20E-29B7-4568-BA08-B13FFDD9F3C8}" type="presOf" srcId="{54D4BEC5-F70D-4172-884D-BFE54C19B949}" destId="{7F91AF2C-FA8E-4E75-A9D7-8ED4078C4AB2}" srcOrd="0" destOrd="0" presId="urn:microsoft.com/office/officeart/2005/8/layout/cycle5"/>
    <dgm:cxn modelId="{C8D32597-3203-48BD-8B07-EE9ACC3533EE}" type="presOf" srcId="{56D1669E-B730-45C7-ABFF-EEDBCC474738}" destId="{22C46B12-B15E-4FBD-A2C6-144E434CCC83}" srcOrd="0" destOrd="0" presId="urn:microsoft.com/office/officeart/2005/8/layout/cycle5"/>
    <dgm:cxn modelId="{9E01DD78-8638-4010-8AE0-72C4AACD4BCD}" srcId="{2A9A5916-007E-46FB-AA08-7EA84849842F}" destId="{54D4BEC5-F70D-4172-884D-BFE54C19B949}" srcOrd="0" destOrd="0" parTransId="{0B2D169A-4AFA-43F8-89E3-51AFB1A43C33}" sibTransId="{DB8FB766-A369-4EDA-ADC2-2C89325FB23E}"/>
    <dgm:cxn modelId="{A30E433B-B22F-4C9B-843C-CEB7B51D8EFE}" type="presOf" srcId="{2F378EE4-F40A-4E51-B8C1-A64B6C4541CD}" destId="{F2BA7FB6-1B21-450E-8C70-C973C5941D21}" srcOrd="0" destOrd="0" presId="urn:microsoft.com/office/officeart/2005/8/layout/cycle5"/>
    <dgm:cxn modelId="{7A6BCF9F-3161-49B0-913E-3E2D03AE4399}" srcId="{2A9A5916-007E-46FB-AA08-7EA84849842F}" destId="{56D1669E-B730-45C7-ABFF-EEDBCC474738}" srcOrd="1" destOrd="0" parTransId="{7D4AFB68-2458-4589-B238-CB9BD4D898BD}" sibTransId="{3150CDBF-460D-4599-BBBE-6E5F967E474B}"/>
    <dgm:cxn modelId="{6A2C060B-5651-4535-9E3F-6D54683DC317}" type="presOf" srcId="{2A9A5916-007E-46FB-AA08-7EA84849842F}" destId="{C7570CD0-C124-4D83-B67A-5F4156B9ADD2}" srcOrd="0" destOrd="0" presId="urn:microsoft.com/office/officeart/2005/8/layout/cycle5"/>
    <dgm:cxn modelId="{E1689441-D0B1-49DF-85CF-4DBC7B617C18}" type="presOf" srcId="{DB8FB766-A369-4EDA-ADC2-2C89325FB23E}" destId="{3971DAEB-87B1-4D37-9F86-0B2C0089B2A7}" srcOrd="0" destOrd="0" presId="urn:microsoft.com/office/officeart/2005/8/layout/cycle5"/>
    <dgm:cxn modelId="{423C935A-47F4-4F13-8273-BD2914312100}" srcId="{2A9A5916-007E-46FB-AA08-7EA84849842F}" destId="{2F378EE4-F40A-4E51-B8C1-A64B6C4541CD}" srcOrd="2" destOrd="0" parTransId="{F949BF14-B8C8-4231-BCDC-47B9FF07C6B4}" sibTransId="{5E3B0BA0-4E14-4FCC-9A3C-9930C6235787}"/>
    <dgm:cxn modelId="{8320D424-5613-4E64-B2CD-D10FF140AC3C}" type="presOf" srcId="{3150CDBF-460D-4599-BBBE-6E5F967E474B}" destId="{66C727B4-9C1D-4B45-8368-B4B6249EE41E}" srcOrd="0" destOrd="0" presId="urn:microsoft.com/office/officeart/2005/8/layout/cycle5"/>
    <dgm:cxn modelId="{70ABCC8A-5E34-49FC-BB4F-0C89F6C5A93A}" type="presParOf" srcId="{C7570CD0-C124-4D83-B67A-5F4156B9ADD2}" destId="{7F91AF2C-FA8E-4E75-A9D7-8ED4078C4AB2}" srcOrd="0" destOrd="0" presId="urn:microsoft.com/office/officeart/2005/8/layout/cycle5"/>
    <dgm:cxn modelId="{9BC74B39-F603-4EA7-9F95-ECF49E38E4CF}" type="presParOf" srcId="{C7570CD0-C124-4D83-B67A-5F4156B9ADD2}" destId="{83E45237-163B-4AAD-A4B8-792A19E58912}" srcOrd="1" destOrd="0" presId="urn:microsoft.com/office/officeart/2005/8/layout/cycle5"/>
    <dgm:cxn modelId="{77B3D59F-92A5-4A45-A092-72A2E8A5D350}" type="presParOf" srcId="{C7570CD0-C124-4D83-B67A-5F4156B9ADD2}" destId="{3971DAEB-87B1-4D37-9F86-0B2C0089B2A7}" srcOrd="2" destOrd="0" presId="urn:microsoft.com/office/officeart/2005/8/layout/cycle5"/>
    <dgm:cxn modelId="{5DE49B18-B4BF-402D-A943-DEA1F1D25F4D}" type="presParOf" srcId="{C7570CD0-C124-4D83-B67A-5F4156B9ADD2}" destId="{22C46B12-B15E-4FBD-A2C6-144E434CCC83}" srcOrd="3" destOrd="0" presId="urn:microsoft.com/office/officeart/2005/8/layout/cycle5"/>
    <dgm:cxn modelId="{8285AD5E-523C-47D2-97FE-4FA4CE84928F}" type="presParOf" srcId="{C7570CD0-C124-4D83-B67A-5F4156B9ADD2}" destId="{EAB7FC20-2ED6-4990-982D-64C74B63F6DE}" srcOrd="4" destOrd="0" presId="urn:microsoft.com/office/officeart/2005/8/layout/cycle5"/>
    <dgm:cxn modelId="{803009D2-A8C4-4EEF-9945-182304C5A6F6}" type="presParOf" srcId="{C7570CD0-C124-4D83-B67A-5F4156B9ADD2}" destId="{66C727B4-9C1D-4B45-8368-B4B6249EE41E}" srcOrd="5" destOrd="0" presId="urn:microsoft.com/office/officeart/2005/8/layout/cycle5"/>
    <dgm:cxn modelId="{C072CE1D-5CEE-4D99-92DF-0A986AC594B6}" type="presParOf" srcId="{C7570CD0-C124-4D83-B67A-5F4156B9ADD2}" destId="{F2BA7FB6-1B21-450E-8C70-C973C5941D21}" srcOrd="6" destOrd="0" presId="urn:microsoft.com/office/officeart/2005/8/layout/cycle5"/>
    <dgm:cxn modelId="{4D62BF87-79D9-4103-98A9-3B5DAD6FD860}" type="presParOf" srcId="{C7570CD0-C124-4D83-B67A-5F4156B9ADD2}" destId="{2A8C5073-E721-4818-98E1-219160CCA780}" srcOrd="7" destOrd="0" presId="urn:microsoft.com/office/officeart/2005/8/layout/cycle5"/>
    <dgm:cxn modelId="{B8E4DCC3-8161-4004-9BCE-4F3D4319C62F}" type="presParOf" srcId="{C7570CD0-C124-4D83-B67A-5F4156B9ADD2}" destId="{E8831082-A522-4E50-8DDF-DAF1F1B363E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C91B1D-0D71-4EA4-A3B1-0103BD3D4709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197AD71-6555-417B-93C9-A28D7F19015B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Trigger</a:t>
          </a:r>
        </a:p>
      </dgm:t>
    </dgm:pt>
    <dgm:pt modelId="{6FFBDFA7-557E-4F20-B102-F1AC44D66EC0}" type="parTrans" cxnId="{576C9AF3-3374-42F0-9C26-AAE11840E84F}">
      <dgm:prSet/>
      <dgm:spPr/>
      <dgm:t>
        <a:bodyPr/>
        <a:lstStyle/>
        <a:p>
          <a:endParaRPr lang="en-GB"/>
        </a:p>
      </dgm:t>
    </dgm:pt>
    <dgm:pt modelId="{0D4496D7-EDAA-4C56-BC55-5CDD5851A787}" type="sibTrans" cxnId="{576C9AF3-3374-42F0-9C26-AAE11840E84F}">
      <dgm:prSet/>
      <dgm:spPr/>
      <dgm:t>
        <a:bodyPr/>
        <a:lstStyle/>
        <a:p>
          <a:endParaRPr lang="en-GB"/>
        </a:p>
      </dgm:t>
    </dgm:pt>
    <dgm:pt modelId="{C16CABA5-10B0-4DC9-AF7D-E56B61B35DEF}">
      <dgm:prSet phldrT="[Text]"/>
      <dgm:spPr/>
      <dgm:t>
        <a:bodyPr/>
        <a:lstStyle/>
        <a:p>
          <a:r>
            <a:rPr lang="en-GB" dirty="0"/>
            <a:t>Pain</a:t>
          </a:r>
        </a:p>
      </dgm:t>
    </dgm:pt>
    <dgm:pt modelId="{5559CC98-90B1-4331-900D-46F6C7D89F53}" type="parTrans" cxnId="{31FAE147-72B7-4A31-A659-D5A4A8B97E67}">
      <dgm:prSet/>
      <dgm:spPr/>
      <dgm:t>
        <a:bodyPr/>
        <a:lstStyle/>
        <a:p>
          <a:endParaRPr lang="en-GB"/>
        </a:p>
      </dgm:t>
    </dgm:pt>
    <dgm:pt modelId="{1A33DDEC-2A8B-4AD1-8251-A453AAF6ACAC}" type="sibTrans" cxnId="{31FAE147-72B7-4A31-A659-D5A4A8B97E67}">
      <dgm:prSet/>
      <dgm:spPr/>
      <dgm:t>
        <a:bodyPr/>
        <a:lstStyle/>
        <a:p>
          <a:endParaRPr lang="en-GB"/>
        </a:p>
      </dgm:t>
    </dgm:pt>
    <dgm:pt modelId="{78A2B717-347B-4CB6-99D6-16446850AF42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Response</a:t>
          </a:r>
        </a:p>
      </dgm:t>
    </dgm:pt>
    <dgm:pt modelId="{7825F8B0-1F7C-4F80-9F41-766F062531CD}" type="parTrans" cxnId="{A2C61F09-BB3A-461F-B68D-5B8A957BC706}">
      <dgm:prSet/>
      <dgm:spPr/>
      <dgm:t>
        <a:bodyPr/>
        <a:lstStyle/>
        <a:p>
          <a:endParaRPr lang="en-GB"/>
        </a:p>
      </dgm:t>
    </dgm:pt>
    <dgm:pt modelId="{75E7AD1A-FF0C-43F8-BE30-2E8F2B25C80B}" type="sibTrans" cxnId="{A2C61F09-BB3A-461F-B68D-5B8A957BC706}">
      <dgm:prSet/>
      <dgm:spPr/>
      <dgm:t>
        <a:bodyPr/>
        <a:lstStyle/>
        <a:p>
          <a:endParaRPr lang="en-GB"/>
        </a:p>
      </dgm:t>
    </dgm:pt>
    <dgm:pt modelId="{A68768BF-47A0-4567-BEBA-9148832373E6}">
      <dgm:prSet phldrT="[Text]"/>
      <dgm:spPr/>
      <dgm:t>
        <a:bodyPr/>
        <a:lstStyle/>
        <a:p>
          <a:r>
            <a:rPr lang="en-GB" dirty="0"/>
            <a:t>PDU / RHTU</a:t>
          </a:r>
        </a:p>
      </dgm:t>
    </dgm:pt>
    <dgm:pt modelId="{1EB57FEE-C033-46E0-858C-D8F68FEF6EB7}" type="parTrans" cxnId="{BD8A3C45-44C8-42E6-87E1-B5059F358890}">
      <dgm:prSet/>
      <dgm:spPr/>
      <dgm:t>
        <a:bodyPr/>
        <a:lstStyle/>
        <a:p>
          <a:endParaRPr lang="en-GB"/>
        </a:p>
      </dgm:t>
    </dgm:pt>
    <dgm:pt modelId="{33DDBBEE-49B7-4F35-8F02-15E4A7AD4BE1}" type="sibTrans" cxnId="{BD8A3C45-44C8-42E6-87E1-B5059F358890}">
      <dgm:prSet/>
      <dgm:spPr/>
      <dgm:t>
        <a:bodyPr/>
        <a:lstStyle/>
        <a:p>
          <a:endParaRPr lang="en-GB"/>
        </a:p>
      </dgm:t>
    </dgm:pt>
    <dgm:pt modelId="{E1AC93DD-3FFE-4A30-9B3B-82EC40014134}">
      <dgm:prSet phldrT="[Text]"/>
      <dgm:spPr/>
      <dgm:t>
        <a:bodyPr/>
        <a:lstStyle/>
        <a:p>
          <a:r>
            <a:rPr lang="en-GB" dirty="0"/>
            <a:t>Inpatient Admission</a:t>
          </a:r>
        </a:p>
      </dgm:t>
    </dgm:pt>
    <dgm:pt modelId="{A8F905A3-3CB4-491B-A75F-CB3EFEE371DA}" type="parTrans" cxnId="{15316583-D3F5-44F6-8D04-0FB78705E403}">
      <dgm:prSet/>
      <dgm:spPr/>
      <dgm:t>
        <a:bodyPr/>
        <a:lstStyle/>
        <a:p>
          <a:endParaRPr lang="en-GB"/>
        </a:p>
      </dgm:t>
    </dgm:pt>
    <dgm:pt modelId="{41D4DFCF-6456-4867-B590-0A13FD853760}" type="sibTrans" cxnId="{15316583-D3F5-44F6-8D04-0FB78705E403}">
      <dgm:prSet/>
      <dgm:spPr/>
      <dgm:t>
        <a:bodyPr/>
        <a:lstStyle/>
        <a:p>
          <a:endParaRPr lang="en-GB"/>
        </a:p>
      </dgm:t>
    </dgm:pt>
    <dgm:pt modelId="{AA6BDA99-5DA8-4481-A829-A014EFD8F383}">
      <dgm:prSet phldrT="[Text]"/>
      <dgm:spPr/>
      <dgm:t>
        <a:bodyPr/>
        <a:lstStyle/>
        <a:p>
          <a:r>
            <a:rPr lang="en-GB" dirty="0"/>
            <a:t>Home Rx</a:t>
          </a:r>
        </a:p>
      </dgm:t>
    </dgm:pt>
    <dgm:pt modelId="{9B9F8C0E-5128-4FA0-8142-D0351E61DD0E}" type="parTrans" cxnId="{3653F1C7-A015-4F2C-8051-36CBB3834DC8}">
      <dgm:prSet/>
      <dgm:spPr/>
      <dgm:t>
        <a:bodyPr/>
        <a:lstStyle/>
        <a:p>
          <a:endParaRPr lang="en-GB"/>
        </a:p>
      </dgm:t>
    </dgm:pt>
    <dgm:pt modelId="{76F1FB03-5DC5-4467-A2F5-753909EE0DD2}" type="sibTrans" cxnId="{3653F1C7-A015-4F2C-8051-36CBB3834DC8}">
      <dgm:prSet/>
      <dgm:spPr/>
      <dgm:t>
        <a:bodyPr/>
        <a:lstStyle/>
        <a:p>
          <a:endParaRPr lang="en-GB"/>
        </a:p>
      </dgm:t>
    </dgm:pt>
    <dgm:pt modelId="{C3C1C177-D424-4D32-94E1-24393FB311BE}" type="pres">
      <dgm:prSet presAssocID="{DDC91B1D-0D71-4EA4-A3B1-0103BD3D47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93B042-2B51-4088-9B87-9893AD2F5C02}" type="pres">
      <dgm:prSet presAssocID="{6197AD71-6555-417B-93C9-A28D7F19015B}" presName="compNode" presStyleCnt="0"/>
      <dgm:spPr/>
    </dgm:pt>
    <dgm:pt modelId="{64EF1959-4090-43DD-A76F-313476D0D7BF}" type="pres">
      <dgm:prSet presAssocID="{6197AD71-6555-417B-93C9-A28D7F19015B}" presName="aNode" presStyleLbl="bgShp" presStyleIdx="0" presStyleCnt="2"/>
      <dgm:spPr/>
      <dgm:t>
        <a:bodyPr/>
        <a:lstStyle/>
        <a:p>
          <a:endParaRPr lang="en-GB"/>
        </a:p>
      </dgm:t>
    </dgm:pt>
    <dgm:pt modelId="{9F33745E-68FA-4CC8-90B6-3523E64E1260}" type="pres">
      <dgm:prSet presAssocID="{6197AD71-6555-417B-93C9-A28D7F19015B}" presName="textNode" presStyleLbl="bgShp" presStyleIdx="0" presStyleCnt="2"/>
      <dgm:spPr/>
      <dgm:t>
        <a:bodyPr/>
        <a:lstStyle/>
        <a:p>
          <a:endParaRPr lang="en-GB"/>
        </a:p>
      </dgm:t>
    </dgm:pt>
    <dgm:pt modelId="{34E14389-B951-42A3-B3DD-64FF96117251}" type="pres">
      <dgm:prSet presAssocID="{6197AD71-6555-417B-93C9-A28D7F19015B}" presName="compChildNode" presStyleCnt="0"/>
      <dgm:spPr/>
    </dgm:pt>
    <dgm:pt modelId="{E90128C0-A017-4CB9-B45C-505F471F9624}" type="pres">
      <dgm:prSet presAssocID="{6197AD71-6555-417B-93C9-A28D7F19015B}" presName="theInnerList" presStyleCnt="0"/>
      <dgm:spPr/>
    </dgm:pt>
    <dgm:pt modelId="{B9BC04E5-65A0-48D3-9225-7F91288B2AE5}" type="pres">
      <dgm:prSet presAssocID="{C16CABA5-10B0-4DC9-AF7D-E56B61B35DEF}" presName="childNode" presStyleLbl="node1" presStyleIdx="0" presStyleCnt="4" custScaleY="337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F65FC3-3D93-4D32-ABE1-5CBEED6C019A}" type="pres">
      <dgm:prSet presAssocID="{6197AD71-6555-417B-93C9-A28D7F19015B}" presName="aSpace" presStyleCnt="0"/>
      <dgm:spPr/>
    </dgm:pt>
    <dgm:pt modelId="{2AD4B6A2-172E-4BAD-98B5-C1D4B34AEB75}" type="pres">
      <dgm:prSet presAssocID="{78A2B717-347B-4CB6-99D6-16446850AF42}" presName="compNode" presStyleCnt="0"/>
      <dgm:spPr/>
    </dgm:pt>
    <dgm:pt modelId="{58161E4A-B58A-4502-9C01-D8998C074380}" type="pres">
      <dgm:prSet presAssocID="{78A2B717-347B-4CB6-99D6-16446850AF42}" presName="aNode" presStyleLbl="bgShp" presStyleIdx="1" presStyleCnt="2"/>
      <dgm:spPr/>
      <dgm:t>
        <a:bodyPr/>
        <a:lstStyle/>
        <a:p>
          <a:endParaRPr lang="en-GB"/>
        </a:p>
      </dgm:t>
    </dgm:pt>
    <dgm:pt modelId="{21CA26AB-9734-4993-AECD-AD5A0938BC7F}" type="pres">
      <dgm:prSet presAssocID="{78A2B717-347B-4CB6-99D6-16446850AF42}" presName="textNode" presStyleLbl="bgShp" presStyleIdx="1" presStyleCnt="2"/>
      <dgm:spPr/>
      <dgm:t>
        <a:bodyPr/>
        <a:lstStyle/>
        <a:p>
          <a:endParaRPr lang="en-GB"/>
        </a:p>
      </dgm:t>
    </dgm:pt>
    <dgm:pt modelId="{526FBF53-1D24-43D1-BAEF-9341F94FCBEF}" type="pres">
      <dgm:prSet presAssocID="{78A2B717-347B-4CB6-99D6-16446850AF42}" presName="compChildNode" presStyleCnt="0"/>
      <dgm:spPr/>
    </dgm:pt>
    <dgm:pt modelId="{6B1C357E-AA05-4915-BED2-068B8BD347C2}" type="pres">
      <dgm:prSet presAssocID="{78A2B717-347B-4CB6-99D6-16446850AF42}" presName="theInnerList" presStyleCnt="0"/>
      <dgm:spPr/>
    </dgm:pt>
    <dgm:pt modelId="{CF9523F0-AFAA-421A-A1FF-B0282FD0A2F5}" type="pres">
      <dgm:prSet presAssocID="{AA6BDA99-5DA8-4481-A829-A014EFD8F38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F77E4-7091-432B-9473-20E0FA27C34C}" type="pres">
      <dgm:prSet presAssocID="{AA6BDA99-5DA8-4481-A829-A014EFD8F383}" presName="aSpace2" presStyleCnt="0"/>
      <dgm:spPr/>
    </dgm:pt>
    <dgm:pt modelId="{21CEB359-3C8A-4254-8002-F488F96D3ACF}" type="pres">
      <dgm:prSet presAssocID="{A68768BF-47A0-4567-BEBA-9148832373E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5631C3-0144-4FD5-9A09-07ADCA4B9BCD}" type="pres">
      <dgm:prSet presAssocID="{A68768BF-47A0-4567-BEBA-9148832373E6}" presName="aSpace2" presStyleCnt="0"/>
      <dgm:spPr/>
    </dgm:pt>
    <dgm:pt modelId="{7E9D4743-99AC-4726-9D28-4A06AC988662}" type="pres">
      <dgm:prSet presAssocID="{E1AC93DD-3FFE-4A30-9B3B-82EC40014134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316583-D3F5-44F6-8D04-0FB78705E403}" srcId="{78A2B717-347B-4CB6-99D6-16446850AF42}" destId="{E1AC93DD-3FFE-4A30-9B3B-82EC40014134}" srcOrd="2" destOrd="0" parTransId="{A8F905A3-3CB4-491B-A75F-CB3EFEE371DA}" sibTransId="{41D4DFCF-6456-4867-B590-0A13FD853760}"/>
    <dgm:cxn modelId="{A2C61F09-BB3A-461F-B68D-5B8A957BC706}" srcId="{DDC91B1D-0D71-4EA4-A3B1-0103BD3D4709}" destId="{78A2B717-347B-4CB6-99D6-16446850AF42}" srcOrd="1" destOrd="0" parTransId="{7825F8B0-1F7C-4F80-9F41-766F062531CD}" sibTransId="{75E7AD1A-FF0C-43F8-BE30-2E8F2B25C80B}"/>
    <dgm:cxn modelId="{6F28F99A-0ADB-44D9-BBC5-CB067B5B39CC}" type="presOf" srcId="{6197AD71-6555-417B-93C9-A28D7F19015B}" destId="{9F33745E-68FA-4CC8-90B6-3523E64E1260}" srcOrd="1" destOrd="0" presId="urn:microsoft.com/office/officeart/2005/8/layout/lProcess2"/>
    <dgm:cxn modelId="{3653F1C7-A015-4F2C-8051-36CBB3834DC8}" srcId="{78A2B717-347B-4CB6-99D6-16446850AF42}" destId="{AA6BDA99-5DA8-4481-A829-A014EFD8F383}" srcOrd="0" destOrd="0" parTransId="{9B9F8C0E-5128-4FA0-8142-D0351E61DD0E}" sibTransId="{76F1FB03-5DC5-4467-A2F5-753909EE0DD2}"/>
    <dgm:cxn modelId="{4A8E99CE-AE91-4A35-A0B2-FA60554D40E2}" type="presOf" srcId="{6197AD71-6555-417B-93C9-A28D7F19015B}" destId="{64EF1959-4090-43DD-A76F-313476D0D7BF}" srcOrd="0" destOrd="0" presId="urn:microsoft.com/office/officeart/2005/8/layout/lProcess2"/>
    <dgm:cxn modelId="{908CCC94-DC70-482B-98A9-B4EC782CFF2E}" type="presOf" srcId="{AA6BDA99-5DA8-4481-A829-A014EFD8F383}" destId="{CF9523F0-AFAA-421A-A1FF-B0282FD0A2F5}" srcOrd="0" destOrd="0" presId="urn:microsoft.com/office/officeart/2005/8/layout/lProcess2"/>
    <dgm:cxn modelId="{31FAE147-72B7-4A31-A659-D5A4A8B97E67}" srcId="{6197AD71-6555-417B-93C9-A28D7F19015B}" destId="{C16CABA5-10B0-4DC9-AF7D-E56B61B35DEF}" srcOrd="0" destOrd="0" parTransId="{5559CC98-90B1-4331-900D-46F6C7D89F53}" sibTransId="{1A33DDEC-2A8B-4AD1-8251-A453AAF6ACAC}"/>
    <dgm:cxn modelId="{576C9AF3-3374-42F0-9C26-AAE11840E84F}" srcId="{DDC91B1D-0D71-4EA4-A3B1-0103BD3D4709}" destId="{6197AD71-6555-417B-93C9-A28D7F19015B}" srcOrd="0" destOrd="0" parTransId="{6FFBDFA7-557E-4F20-B102-F1AC44D66EC0}" sibTransId="{0D4496D7-EDAA-4C56-BC55-5CDD5851A787}"/>
    <dgm:cxn modelId="{403DC1F4-7848-4DCB-8A1D-F4190A623F8F}" type="presOf" srcId="{78A2B717-347B-4CB6-99D6-16446850AF42}" destId="{21CA26AB-9734-4993-AECD-AD5A0938BC7F}" srcOrd="1" destOrd="0" presId="urn:microsoft.com/office/officeart/2005/8/layout/lProcess2"/>
    <dgm:cxn modelId="{BD8A3C45-44C8-42E6-87E1-B5059F358890}" srcId="{78A2B717-347B-4CB6-99D6-16446850AF42}" destId="{A68768BF-47A0-4567-BEBA-9148832373E6}" srcOrd="1" destOrd="0" parTransId="{1EB57FEE-C033-46E0-858C-D8F68FEF6EB7}" sibTransId="{33DDBBEE-49B7-4F35-8F02-15E4A7AD4BE1}"/>
    <dgm:cxn modelId="{BA7E6CC2-9042-4996-AE6B-25F8F3ACA232}" type="presOf" srcId="{78A2B717-347B-4CB6-99D6-16446850AF42}" destId="{58161E4A-B58A-4502-9C01-D8998C074380}" srcOrd="0" destOrd="0" presId="urn:microsoft.com/office/officeart/2005/8/layout/lProcess2"/>
    <dgm:cxn modelId="{C863EE1F-ACE8-45F5-B992-9CB14F9B1BAA}" type="presOf" srcId="{DDC91B1D-0D71-4EA4-A3B1-0103BD3D4709}" destId="{C3C1C177-D424-4D32-94E1-24393FB311BE}" srcOrd="0" destOrd="0" presId="urn:microsoft.com/office/officeart/2005/8/layout/lProcess2"/>
    <dgm:cxn modelId="{36FE5730-1334-424A-AA27-CFF54AB207BE}" type="presOf" srcId="{C16CABA5-10B0-4DC9-AF7D-E56B61B35DEF}" destId="{B9BC04E5-65A0-48D3-9225-7F91288B2AE5}" srcOrd="0" destOrd="0" presId="urn:microsoft.com/office/officeart/2005/8/layout/lProcess2"/>
    <dgm:cxn modelId="{73743AD6-CA0A-4CB9-9CB1-9E6FDC4A4102}" type="presOf" srcId="{E1AC93DD-3FFE-4A30-9B3B-82EC40014134}" destId="{7E9D4743-99AC-4726-9D28-4A06AC988662}" srcOrd="0" destOrd="0" presId="urn:microsoft.com/office/officeart/2005/8/layout/lProcess2"/>
    <dgm:cxn modelId="{9DEA9B45-514F-45B5-BB44-3A2CCF896603}" type="presOf" srcId="{A68768BF-47A0-4567-BEBA-9148832373E6}" destId="{21CEB359-3C8A-4254-8002-F488F96D3ACF}" srcOrd="0" destOrd="0" presId="urn:microsoft.com/office/officeart/2005/8/layout/lProcess2"/>
    <dgm:cxn modelId="{88E70B05-8B47-45CC-930C-9692C82D0BA8}" type="presParOf" srcId="{C3C1C177-D424-4D32-94E1-24393FB311BE}" destId="{5E93B042-2B51-4088-9B87-9893AD2F5C02}" srcOrd="0" destOrd="0" presId="urn:microsoft.com/office/officeart/2005/8/layout/lProcess2"/>
    <dgm:cxn modelId="{39F4232B-715E-410C-B0CC-B411D15D9C2C}" type="presParOf" srcId="{5E93B042-2B51-4088-9B87-9893AD2F5C02}" destId="{64EF1959-4090-43DD-A76F-313476D0D7BF}" srcOrd="0" destOrd="0" presId="urn:microsoft.com/office/officeart/2005/8/layout/lProcess2"/>
    <dgm:cxn modelId="{39406812-31D8-419B-9858-61EA3643B302}" type="presParOf" srcId="{5E93B042-2B51-4088-9B87-9893AD2F5C02}" destId="{9F33745E-68FA-4CC8-90B6-3523E64E1260}" srcOrd="1" destOrd="0" presId="urn:microsoft.com/office/officeart/2005/8/layout/lProcess2"/>
    <dgm:cxn modelId="{360AADAE-8CC0-41A3-B176-778EE55546CE}" type="presParOf" srcId="{5E93B042-2B51-4088-9B87-9893AD2F5C02}" destId="{34E14389-B951-42A3-B3DD-64FF96117251}" srcOrd="2" destOrd="0" presId="urn:microsoft.com/office/officeart/2005/8/layout/lProcess2"/>
    <dgm:cxn modelId="{6EA9DA1F-5D82-439A-8C78-78F12FBE12A9}" type="presParOf" srcId="{34E14389-B951-42A3-B3DD-64FF96117251}" destId="{E90128C0-A017-4CB9-B45C-505F471F9624}" srcOrd="0" destOrd="0" presId="urn:microsoft.com/office/officeart/2005/8/layout/lProcess2"/>
    <dgm:cxn modelId="{C3075943-F7E0-4C9B-B08D-39461B379FD4}" type="presParOf" srcId="{E90128C0-A017-4CB9-B45C-505F471F9624}" destId="{B9BC04E5-65A0-48D3-9225-7F91288B2AE5}" srcOrd="0" destOrd="0" presId="urn:microsoft.com/office/officeart/2005/8/layout/lProcess2"/>
    <dgm:cxn modelId="{7E1AE3F4-C6D6-4BBF-ACAB-A0581F3658C8}" type="presParOf" srcId="{C3C1C177-D424-4D32-94E1-24393FB311BE}" destId="{68F65FC3-3D93-4D32-ABE1-5CBEED6C019A}" srcOrd="1" destOrd="0" presId="urn:microsoft.com/office/officeart/2005/8/layout/lProcess2"/>
    <dgm:cxn modelId="{1CFC587E-D58D-4B4E-8E0C-ACE89AA776FA}" type="presParOf" srcId="{C3C1C177-D424-4D32-94E1-24393FB311BE}" destId="{2AD4B6A2-172E-4BAD-98B5-C1D4B34AEB75}" srcOrd="2" destOrd="0" presId="urn:microsoft.com/office/officeart/2005/8/layout/lProcess2"/>
    <dgm:cxn modelId="{200D74D4-7441-4A43-96DC-114DC40CEE9F}" type="presParOf" srcId="{2AD4B6A2-172E-4BAD-98B5-C1D4B34AEB75}" destId="{58161E4A-B58A-4502-9C01-D8998C074380}" srcOrd="0" destOrd="0" presId="urn:microsoft.com/office/officeart/2005/8/layout/lProcess2"/>
    <dgm:cxn modelId="{9464AB38-B926-4858-9EDB-94754384774A}" type="presParOf" srcId="{2AD4B6A2-172E-4BAD-98B5-C1D4B34AEB75}" destId="{21CA26AB-9734-4993-AECD-AD5A0938BC7F}" srcOrd="1" destOrd="0" presId="urn:microsoft.com/office/officeart/2005/8/layout/lProcess2"/>
    <dgm:cxn modelId="{FE0B9E8B-61CC-4EF0-9941-19145DE0385D}" type="presParOf" srcId="{2AD4B6A2-172E-4BAD-98B5-C1D4B34AEB75}" destId="{526FBF53-1D24-43D1-BAEF-9341F94FCBEF}" srcOrd="2" destOrd="0" presId="urn:microsoft.com/office/officeart/2005/8/layout/lProcess2"/>
    <dgm:cxn modelId="{7DF786A0-0012-4494-966B-855635C9F988}" type="presParOf" srcId="{526FBF53-1D24-43D1-BAEF-9341F94FCBEF}" destId="{6B1C357E-AA05-4915-BED2-068B8BD347C2}" srcOrd="0" destOrd="0" presId="urn:microsoft.com/office/officeart/2005/8/layout/lProcess2"/>
    <dgm:cxn modelId="{332316F2-2776-4888-B3D5-E1FEC3B3BF90}" type="presParOf" srcId="{6B1C357E-AA05-4915-BED2-068B8BD347C2}" destId="{CF9523F0-AFAA-421A-A1FF-B0282FD0A2F5}" srcOrd="0" destOrd="0" presId="urn:microsoft.com/office/officeart/2005/8/layout/lProcess2"/>
    <dgm:cxn modelId="{D67E8C39-F2D6-40EA-B8FE-B9C39B1A7985}" type="presParOf" srcId="{6B1C357E-AA05-4915-BED2-068B8BD347C2}" destId="{853F77E4-7091-432B-9473-20E0FA27C34C}" srcOrd="1" destOrd="0" presId="urn:microsoft.com/office/officeart/2005/8/layout/lProcess2"/>
    <dgm:cxn modelId="{91B6F045-C828-4F8A-8908-5ECB68A0757D}" type="presParOf" srcId="{6B1C357E-AA05-4915-BED2-068B8BD347C2}" destId="{21CEB359-3C8A-4254-8002-F488F96D3ACF}" srcOrd="2" destOrd="0" presId="urn:microsoft.com/office/officeart/2005/8/layout/lProcess2"/>
    <dgm:cxn modelId="{D058C298-5DF2-466B-A910-62D09649956E}" type="presParOf" srcId="{6B1C357E-AA05-4915-BED2-068B8BD347C2}" destId="{9B5631C3-0144-4FD5-9A09-07ADCA4B9BCD}" srcOrd="3" destOrd="0" presId="urn:microsoft.com/office/officeart/2005/8/layout/lProcess2"/>
    <dgm:cxn modelId="{5A2F4195-9338-45E3-9080-3374F52E79F6}" type="presParOf" srcId="{6B1C357E-AA05-4915-BED2-068B8BD347C2}" destId="{7E9D4743-99AC-4726-9D28-4A06AC9886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035757-F5F4-4B39-851C-F330793609D3}" type="doc">
      <dgm:prSet loTypeId="urn:microsoft.com/office/officeart/2005/8/layout/pyramid3" loCatId="pyramid" qsTypeId="urn:microsoft.com/office/officeart/2005/8/quickstyle/simple3" qsCatId="simple" csTypeId="urn:microsoft.com/office/officeart/2005/8/colors/colorful3" csCatId="colorful" phldr="1"/>
      <dgm:spPr/>
    </dgm:pt>
    <dgm:pt modelId="{0635E22D-9754-42B5-BC55-DDD7B2CDFDB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Self-management</a:t>
          </a:r>
        </a:p>
      </dgm:t>
    </dgm:pt>
    <dgm:pt modelId="{EB017A88-5B60-4C0F-9627-60C292601591}" type="parTrans" cxnId="{362371B0-0FE6-463A-B60B-A61C4988409D}">
      <dgm:prSet/>
      <dgm:spPr/>
      <dgm:t>
        <a:bodyPr/>
        <a:lstStyle/>
        <a:p>
          <a:endParaRPr lang="en-GB"/>
        </a:p>
      </dgm:t>
    </dgm:pt>
    <dgm:pt modelId="{E0E5B179-B5FB-4B24-B631-0D00EDD7F684}" type="sibTrans" cxnId="{362371B0-0FE6-463A-B60B-A61C4988409D}">
      <dgm:prSet/>
      <dgm:spPr/>
      <dgm:t>
        <a:bodyPr/>
        <a:lstStyle/>
        <a:p>
          <a:endParaRPr lang="en-GB"/>
        </a:p>
      </dgm:t>
    </dgm:pt>
    <dgm:pt modelId="{59BA2E6B-93DA-4363-A90F-57867CD3F3B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 service</a:t>
          </a:r>
        </a:p>
      </dgm:t>
    </dgm:pt>
    <dgm:pt modelId="{700CA06A-39C8-4BEA-B632-5C0AD11252E2}" type="parTrans" cxnId="{CFCEE720-8821-4678-ADEF-80E7D084B9DE}">
      <dgm:prSet/>
      <dgm:spPr/>
      <dgm:t>
        <a:bodyPr/>
        <a:lstStyle/>
        <a:p>
          <a:endParaRPr lang="en-GB"/>
        </a:p>
      </dgm:t>
    </dgm:pt>
    <dgm:pt modelId="{8D9F0222-E384-46DA-B42D-2BE1599047CB}" type="sibTrans" cxnId="{CFCEE720-8821-4678-ADEF-80E7D084B9DE}">
      <dgm:prSet/>
      <dgm:spPr/>
      <dgm:t>
        <a:bodyPr/>
        <a:lstStyle/>
        <a:p>
          <a:endParaRPr lang="en-GB"/>
        </a:p>
      </dgm:t>
    </dgm:pt>
    <dgm:pt modelId="{B77949C1-8C50-45BB-B7BB-982415E31C9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Inpatient admission</a:t>
          </a:r>
        </a:p>
      </dgm:t>
    </dgm:pt>
    <dgm:pt modelId="{194E5644-AA8B-49D0-8F09-9E2931232C39}" type="parTrans" cxnId="{741E8CA5-F27F-4FC6-A27C-7A4D94DAB642}">
      <dgm:prSet/>
      <dgm:spPr/>
      <dgm:t>
        <a:bodyPr/>
        <a:lstStyle/>
        <a:p>
          <a:endParaRPr lang="en-GB"/>
        </a:p>
      </dgm:t>
    </dgm:pt>
    <dgm:pt modelId="{91F533DE-7927-46FE-8980-E9AFDBCB5DE2}" type="sibTrans" cxnId="{741E8CA5-F27F-4FC6-A27C-7A4D94DAB642}">
      <dgm:prSet/>
      <dgm:spPr/>
      <dgm:t>
        <a:bodyPr/>
        <a:lstStyle/>
        <a:p>
          <a:endParaRPr lang="en-GB"/>
        </a:p>
      </dgm:t>
    </dgm:pt>
    <dgm:pt modelId="{AD8124BC-4FE2-495C-ABD4-955F9C4DB010}" type="pres">
      <dgm:prSet presAssocID="{A0035757-F5F4-4B39-851C-F330793609D3}" presName="Name0" presStyleCnt="0">
        <dgm:presLayoutVars>
          <dgm:dir/>
          <dgm:animLvl val="lvl"/>
          <dgm:resizeHandles val="exact"/>
        </dgm:presLayoutVars>
      </dgm:prSet>
      <dgm:spPr/>
    </dgm:pt>
    <dgm:pt modelId="{800501F4-AE00-4520-9544-17527836D224}" type="pres">
      <dgm:prSet presAssocID="{0635E22D-9754-42B5-BC55-DDD7B2CDFDBB}" presName="Name8" presStyleCnt="0"/>
      <dgm:spPr/>
    </dgm:pt>
    <dgm:pt modelId="{B98911CB-E1FE-482F-BE86-D54C1A000143}" type="pres">
      <dgm:prSet presAssocID="{0635E22D-9754-42B5-BC55-DDD7B2CDFDB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DCF03F-71E0-48FE-B57C-FE4EFD148D7F}" type="pres">
      <dgm:prSet presAssocID="{0635E22D-9754-42B5-BC55-DDD7B2CDFD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133C44-8DFB-40F6-B724-941EBCD5069F}" type="pres">
      <dgm:prSet presAssocID="{59BA2E6B-93DA-4363-A90F-57867CD3F3BA}" presName="Name8" presStyleCnt="0"/>
      <dgm:spPr/>
    </dgm:pt>
    <dgm:pt modelId="{C3C4E349-8DCE-455A-A327-7078B3D7D52D}" type="pres">
      <dgm:prSet presAssocID="{59BA2E6B-93DA-4363-A90F-57867CD3F3B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05AA6C-29AD-4154-AF81-F14DD13F3411}" type="pres">
      <dgm:prSet presAssocID="{59BA2E6B-93DA-4363-A90F-57867CD3F3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D01BC6-D209-4386-A8FD-4BF0F8663EAA}" type="pres">
      <dgm:prSet presAssocID="{B77949C1-8C50-45BB-B7BB-982415E31C91}" presName="Name8" presStyleCnt="0"/>
      <dgm:spPr/>
    </dgm:pt>
    <dgm:pt modelId="{83479F41-5EFD-4DCE-84FA-451F3F7DEAC5}" type="pres">
      <dgm:prSet presAssocID="{B77949C1-8C50-45BB-B7BB-982415E31C9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A1216-A5CC-41FE-A38C-8F6C36E61EAA}" type="pres">
      <dgm:prSet presAssocID="{B77949C1-8C50-45BB-B7BB-982415E31C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2371B0-0FE6-463A-B60B-A61C4988409D}" srcId="{A0035757-F5F4-4B39-851C-F330793609D3}" destId="{0635E22D-9754-42B5-BC55-DDD7B2CDFDBB}" srcOrd="0" destOrd="0" parTransId="{EB017A88-5B60-4C0F-9627-60C292601591}" sibTransId="{E0E5B179-B5FB-4B24-B631-0D00EDD7F684}"/>
    <dgm:cxn modelId="{2FAA8028-9186-41AA-9D35-15B77B48CA8F}" type="presOf" srcId="{59BA2E6B-93DA-4363-A90F-57867CD3F3BA}" destId="{C3C4E349-8DCE-455A-A327-7078B3D7D52D}" srcOrd="0" destOrd="0" presId="urn:microsoft.com/office/officeart/2005/8/layout/pyramid3"/>
    <dgm:cxn modelId="{B9232EF2-69F8-44AB-A5A7-A4003CE3E1D6}" type="presOf" srcId="{0635E22D-9754-42B5-BC55-DDD7B2CDFDBB}" destId="{B98911CB-E1FE-482F-BE86-D54C1A000143}" srcOrd="0" destOrd="0" presId="urn:microsoft.com/office/officeart/2005/8/layout/pyramid3"/>
    <dgm:cxn modelId="{65F67D34-233E-49DA-9B6A-C089233A914B}" type="presOf" srcId="{59BA2E6B-93DA-4363-A90F-57867CD3F3BA}" destId="{6705AA6C-29AD-4154-AF81-F14DD13F3411}" srcOrd="1" destOrd="0" presId="urn:microsoft.com/office/officeart/2005/8/layout/pyramid3"/>
    <dgm:cxn modelId="{741E8CA5-F27F-4FC6-A27C-7A4D94DAB642}" srcId="{A0035757-F5F4-4B39-851C-F330793609D3}" destId="{B77949C1-8C50-45BB-B7BB-982415E31C91}" srcOrd="2" destOrd="0" parTransId="{194E5644-AA8B-49D0-8F09-9E2931232C39}" sibTransId="{91F533DE-7927-46FE-8980-E9AFDBCB5DE2}"/>
    <dgm:cxn modelId="{8067B0AA-AD66-4BF6-ADFE-6D02A67E1059}" type="presOf" srcId="{0635E22D-9754-42B5-BC55-DDD7B2CDFDBB}" destId="{4ADCF03F-71E0-48FE-B57C-FE4EFD148D7F}" srcOrd="1" destOrd="0" presId="urn:microsoft.com/office/officeart/2005/8/layout/pyramid3"/>
    <dgm:cxn modelId="{CFCEE720-8821-4678-ADEF-80E7D084B9DE}" srcId="{A0035757-F5F4-4B39-851C-F330793609D3}" destId="{59BA2E6B-93DA-4363-A90F-57867CD3F3BA}" srcOrd="1" destOrd="0" parTransId="{700CA06A-39C8-4BEA-B632-5C0AD11252E2}" sibTransId="{8D9F0222-E384-46DA-B42D-2BE1599047CB}"/>
    <dgm:cxn modelId="{6D2A1F97-8F64-4628-8CBF-7519DDFA04BC}" type="presOf" srcId="{B77949C1-8C50-45BB-B7BB-982415E31C91}" destId="{83479F41-5EFD-4DCE-84FA-451F3F7DEAC5}" srcOrd="0" destOrd="0" presId="urn:microsoft.com/office/officeart/2005/8/layout/pyramid3"/>
    <dgm:cxn modelId="{5794C336-DCA5-41E6-A9FD-3D6D30945F07}" type="presOf" srcId="{B77949C1-8C50-45BB-B7BB-982415E31C91}" destId="{737A1216-A5CC-41FE-A38C-8F6C36E61EAA}" srcOrd="1" destOrd="0" presId="urn:microsoft.com/office/officeart/2005/8/layout/pyramid3"/>
    <dgm:cxn modelId="{56556675-C311-43B7-AAD3-D47463B7493C}" type="presOf" srcId="{A0035757-F5F4-4B39-851C-F330793609D3}" destId="{AD8124BC-4FE2-495C-ABD4-955F9C4DB010}" srcOrd="0" destOrd="0" presId="urn:microsoft.com/office/officeart/2005/8/layout/pyramid3"/>
    <dgm:cxn modelId="{934185C8-5CB8-4332-A738-D8211FE8AEA6}" type="presParOf" srcId="{AD8124BC-4FE2-495C-ABD4-955F9C4DB010}" destId="{800501F4-AE00-4520-9544-17527836D224}" srcOrd="0" destOrd="0" presId="urn:microsoft.com/office/officeart/2005/8/layout/pyramid3"/>
    <dgm:cxn modelId="{3FF4C2F3-616E-4A76-AE4D-41FBEAFCFB71}" type="presParOf" srcId="{800501F4-AE00-4520-9544-17527836D224}" destId="{B98911CB-E1FE-482F-BE86-D54C1A000143}" srcOrd="0" destOrd="0" presId="urn:microsoft.com/office/officeart/2005/8/layout/pyramid3"/>
    <dgm:cxn modelId="{D224C27D-22FB-4674-9863-3DD743514E92}" type="presParOf" srcId="{800501F4-AE00-4520-9544-17527836D224}" destId="{4ADCF03F-71E0-48FE-B57C-FE4EFD148D7F}" srcOrd="1" destOrd="0" presId="urn:microsoft.com/office/officeart/2005/8/layout/pyramid3"/>
    <dgm:cxn modelId="{C2B1E706-BBDA-400F-91DC-F7DECEC21439}" type="presParOf" srcId="{AD8124BC-4FE2-495C-ABD4-955F9C4DB010}" destId="{73133C44-8DFB-40F6-B724-941EBCD5069F}" srcOrd="1" destOrd="0" presId="urn:microsoft.com/office/officeart/2005/8/layout/pyramid3"/>
    <dgm:cxn modelId="{E29E14F4-AAA5-4ED1-923C-5427EE33702D}" type="presParOf" srcId="{73133C44-8DFB-40F6-B724-941EBCD5069F}" destId="{C3C4E349-8DCE-455A-A327-7078B3D7D52D}" srcOrd="0" destOrd="0" presId="urn:microsoft.com/office/officeart/2005/8/layout/pyramid3"/>
    <dgm:cxn modelId="{BF7FA62D-4FCC-4F1B-9E78-A40821670718}" type="presParOf" srcId="{73133C44-8DFB-40F6-B724-941EBCD5069F}" destId="{6705AA6C-29AD-4154-AF81-F14DD13F3411}" srcOrd="1" destOrd="0" presId="urn:microsoft.com/office/officeart/2005/8/layout/pyramid3"/>
    <dgm:cxn modelId="{A0BEA467-642F-410A-BDEE-156D5C6E09C5}" type="presParOf" srcId="{AD8124BC-4FE2-495C-ABD4-955F9C4DB010}" destId="{40D01BC6-D209-4386-A8FD-4BF0F8663EAA}" srcOrd="2" destOrd="0" presId="urn:microsoft.com/office/officeart/2005/8/layout/pyramid3"/>
    <dgm:cxn modelId="{8864ACB8-8254-4434-ABDB-8D43F2F45DBF}" type="presParOf" srcId="{40D01BC6-D209-4386-A8FD-4BF0F8663EAA}" destId="{83479F41-5EFD-4DCE-84FA-451F3F7DEAC5}" srcOrd="0" destOrd="0" presId="urn:microsoft.com/office/officeart/2005/8/layout/pyramid3"/>
    <dgm:cxn modelId="{89C82F4B-D9BC-4993-BE59-FEDE6356FA7E}" type="presParOf" srcId="{40D01BC6-D209-4386-A8FD-4BF0F8663EAA}" destId="{737A1216-A5CC-41FE-A38C-8F6C36E61EA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C91B1D-0D71-4EA4-A3B1-0103BD3D4709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197AD71-6555-417B-93C9-A28D7F19015B}">
      <dgm:prSet phldrT="[Text]"/>
      <dgm:spPr/>
      <dgm:t>
        <a:bodyPr/>
        <a:lstStyle/>
        <a:p>
          <a:r>
            <a:rPr lang="en-GB" dirty="0"/>
            <a:t>Home Rx</a:t>
          </a:r>
        </a:p>
      </dgm:t>
    </dgm:pt>
    <dgm:pt modelId="{6FFBDFA7-557E-4F20-B102-F1AC44D66EC0}" type="parTrans" cxnId="{576C9AF3-3374-42F0-9C26-AAE11840E84F}">
      <dgm:prSet/>
      <dgm:spPr/>
      <dgm:t>
        <a:bodyPr/>
        <a:lstStyle/>
        <a:p>
          <a:endParaRPr lang="en-GB"/>
        </a:p>
      </dgm:t>
    </dgm:pt>
    <dgm:pt modelId="{0D4496D7-EDAA-4C56-BC55-5CDD5851A787}" type="sibTrans" cxnId="{576C9AF3-3374-42F0-9C26-AAE11840E84F}">
      <dgm:prSet/>
      <dgm:spPr/>
      <dgm:t>
        <a:bodyPr/>
        <a:lstStyle/>
        <a:p>
          <a:endParaRPr lang="en-GB"/>
        </a:p>
      </dgm:t>
    </dgm:pt>
    <dgm:pt modelId="{9E973891-7BBB-4C3D-8F46-E512A89E2248}">
      <dgm:prSet phldrT="[Text]"/>
      <dgm:spPr/>
      <dgm:t>
        <a:bodyPr/>
        <a:lstStyle/>
        <a:p>
          <a:r>
            <a:rPr lang="en-GB" dirty="0"/>
            <a:t>PDU / RHTU</a:t>
          </a:r>
        </a:p>
      </dgm:t>
    </dgm:pt>
    <dgm:pt modelId="{3A618FCE-9743-445A-BBD8-59B48AE0AE8B}" type="parTrans" cxnId="{DF52F43E-4C18-401A-B7D3-7B4517DA9A3E}">
      <dgm:prSet/>
      <dgm:spPr/>
      <dgm:t>
        <a:bodyPr/>
        <a:lstStyle/>
        <a:p>
          <a:endParaRPr lang="en-GB"/>
        </a:p>
      </dgm:t>
    </dgm:pt>
    <dgm:pt modelId="{5DFE9DC6-D351-44AC-990C-1CCA2036BC24}" type="sibTrans" cxnId="{DF52F43E-4C18-401A-B7D3-7B4517DA9A3E}">
      <dgm:prSet/>
      <dgm:spPr/>
      <dgm:t>
        <a:bodyPr/>
        <a:lstStyle/>
        <a:p>
          <a:endParaRPr lang="en-GB"/>
        </a:p>
      </dgm:t>
    </dgm:pt>
    <dgm:pt modelId="{5E0354CB-503A-4992-8D63-3BD1C4C4A9E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3175">
          <a:solidFill>
            <a:srgbClr val="000000"/>
          </a:solidFill>
        </a:ln>
      </dgm:spPr>
      <dgm:t>
        <a:bodyPr/>
        <a:lstStyle/>
        <a:p>
          <a:r>
            <a:rPr lang="en-GB" dirty="0"/>
            <a:t>&gt;3x /month</a:t>
          </a:r>
        </a:p>
      </dgm:t>
    </dgm:pt>
    <dgm:pt modelId="{AB9A7615-FC1C-4365-8599-9B6A1379CEA8}" type="parTrans" cxnId="{F2EA4B0C-2335-44ED-902E-04DE68428325}">
      <dgm:prSet/>
      <dgm:spPr/>
      <dgm:t>
        <a:bodyPr/>
        <a:lstStyle/>
        <a:p>
          <a:endParaRPr lang="en-GB"/>
        </a:p>
      </dgm:t>
    </dgm:pt>
    <dgm:pt modelId="{6B4420AA-CC4B-484C-9431-53374383B3B0}" type="sibTrans" cxnId="{F2EA4B0C-2335-44ED-902E-04DE68428325}">
      <dgm:prSet/>
      <dgm:spPr/>
      <dgm:t>
        <a:bodyPr/>
        <a:lstStyle/>
        <a:p>
          <a:endParaRPr lang="en-GB"/>
        </a:p>
      </dgm:t>
    </dgm:pt>
    <dgm:pt modelId="{78A2B717-347B-4CB6-99D6-16446850AF42}">
      <dgm:prSet phldrT="[Text]"/>
      <dgm:spPr/>
      <dgm:t>
        <a:bodyPr/>
        <a:lstStyle/>
        <a:p>
          <a:r>
            <a:rPr lang="en-GB" dirty="0"/>
            <a:t>Inpatient Admission</a:t>
          </a:r>
        </a:p>
      </dgm:t>
    </dgm:pt>
    <dgm:pt modelId="{7825F8B0-1F7C-4F80-9F41-766F062531CD}" type="parTrans" cxnId="{A2C61F09-BB3A-461F-B68D-5B8A957BC706}">
      <dgm:prSet/>
      <dgm:spPr/>
      <dgm:t>
        <a:bodyPr/>
        <a:lstStyle/>
        <a:p>
          <a:endParaRPr lang="en-GB"/>
        </a:p>
      </dgm:t>
    </dgm:pt>
    <dgm:pt modelId="{75E7AD1A-FF0C-43F8-BE30-2E8F2B25C80B}" type="sibTrans" cxnId="{A2C61F09-BB3A-461F-B68D-5B8A957BC706}">
      <dgm:prSet/>
      <dgm:spPr/>
      <dgm:t>
        <a:bodyPr/>
        <a:lstStyle/>
        <a:p>
          <a:endParaRPr lang="en-GB"/>
        </a:p>
      </dgm:t>
    </dgm:pt>
    <dgm:pt modelId="{5CA2CB3A-8487-422C-A352-F599FF1B8D5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175">
          <a:solidFill>
            <a:srgbClr val="000000"/>
          </a:solidFill>
        </a:ln>
      </dgm:spPr>
      <dgm:t>
        <a:bodyPr/>
        <a:lstStyle/>
        <a:p>
          <a:r>
            <a:rPr lang="en-GB" dirty="0"/>
            <a:t>&gt;60mg /day</a:t>
          </a:r>
        </a:p>
      </dgm:t>
    </dgm:pt>
    <dgm:pt modelId="{03520710-2A1A-430C-A550-09AA2F0894BB}" type="parTrans" cxnId="{E5DC7BD0-0496-4D8B-83EB-8F4B1122C5F3}">
      <dgm:prSet/>
      <dgm:spPr/>
      <dgm:t>
        <a:bodyPr/>
        <a:lstStyle/>
        <a:p>
          <a:endParaRPr lang="en-GB"/>
        </a:p>
      </dgm:t>
    </dgm:pt>
    <dgm:pt modelId="{1763855E-1B1D-47F8-A2A0-5E1F9804AAB5}" type="sibTrans" cxnId="{E5DC7BD0-0496-4D8B-83EB-8F4B1122C5F3}">
      <dgm:prSet/>
      <dgm:spPr/>
      <dgm:t>
        <a:bodyPr/>
        <a:lstStyle/>
        <a:p>
          <a:endParaRPr lang="en-GB"/>
        </a:p>
      </dgm:t>
    </dgm:pt>
    <dgm:pt modelId="{B71198CD-483C-4777-B7CE-07E2BDD500C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175">
          <a:solidFill>
            <a:srgbClr val="000000"/>
          </a:solidFill>
        </a:ln>
      </dgm:spPr>
      <dgm:t>
        <a:bodyPr/>
        <a:lstStyle/>
        <a:p>
          <a:r>
            <a:rPr lang="en-GB" dirty="0"/>
            <a:t>Frequency x Duration = Total</a:t>
          </a:r>
        </a:p>
      </dgm:t>
    </dgm:pt>
    <dgm:pt modelId="{52BD9818-1391-45E5-9FAE-1E195AA66BF2}" type="parTrans" cxnId="{CDFA6517-3247-4610-A677-A462D2F8E28A}">
      <dgm:prSet/>
      <dgm:spPr/>
      <dgm:t>
        <a:bodyPr/>
        <a:lstStyle/>
        <a:p>
          <a:endParaRPr lang="en-GB"/>
        </a:p>
      </dgm:t>
    </dgm:pt>
    <dgm:pt modelId="{A530377B-750C-44D4-B5D7-2C23014883E5}" type="sibTrans" cxnId="{CDFA6517-3247-4610-A677-A462D2F8E28A}">
      <dgm:prSet/>
      <dgm:spPr/>
      <dgm:t>
        <a:bodyPr/>
        <a:lstStyle/>
        <a:p>
          <a:endParaRPr lang="en-GB"/>
        </a:p>
      </dgm:t>
    </dgm:pt>
    <dgm:pt modelId="{C3C1C177-D424-4D32-94E1-24393FB311BE}" type="pres">
      <dgm:prSet presAssocID="{DDC91B1D-0D71-4EA4-A3B1-0103BD3D47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93B042-2B51-4088-9B87-9893AD2F5C02}" type="pres">
      <dgm:prSet presAssocID="{6197AD71-6555-417B-93C9-A28D7F19015B}" presName="compNode" presStyleCnt="0"/>
      <dgm:spPr/>
    </dgm:pt>
    <dgm:pt modelId="{64EF1959-4090-43DD-A76F-313476D0D7BF}" type="pres">
      <dgm:prSet presAssocID="{6197AD71-6555-417B-93C9-A28D7F19015B}" presName="aNode" presStyleLbl="bgShp" presStyleIdx="0" presStyleCnt="3"/>
      <dgm:spPr/>
      <dgm:t>
        <a:bodyPr/>
        <a:lstStyle/>
        <a:p>
          <a:endParaRPr lang="en-GB"/>
        </a:p>
      </dgm:t>
    </dgm:pt>
    <dgm:pt modelId="{9F33745E-68FA-4CC8-90B6-3523E64E1260}" type="pres">
      <dgm:prSet presAssocID="{6197AD71-6555-417B-93C9-A28D7F19015B}" presName="textNode" presStyleLbl="bgShp" presStyleIdx="0" presStyleCnt="3"/>
      <dgm:spPr/>
      <dgm:t>
        <a:bodyPr/>
        <a:lstStyle/>
        <a:p>
          <a:endParaRPr lang="en-GB"/>
        </a:p>
      </dgm:t>
    </dgm:pt>
    <dgm:pt modelId="{34E14389-B951-42A3-B3DD-64FF96117251}" type="pres">
      <dgm:prSet presAssocID="{6197AD71-6555-417B-93C9-A28D7F19015B}" presName="compChildNode" presStyleCnt="0"/>
      <dgm:spPr/>
    </dgm:pt>
    <dgm:pt modelId="{E90128C0-A017-4CB9-B45C-505F471F9624}" type="pres">
      <dgm:prSet presAssocID="{6197AD71-6555-417B-93C9-A28D7F19015B}" presName="theInnerList" presStyleCnt="0"/>
      <dgm:spPr/>
    </dgm:pt>
    <dgm:pt modelId="{09F15E58-41A9-4D1C-B306-1B9F707638FD}" type="pres">
      <dgm:prSet presAssocID="{5CA2CB3A-8487-422C-A352-F599FF1B8D5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F65FC3-3D93-4D32-ABE1-5CBEED6C019A}" type="pres">
      <dgm:prSet presAssocID="{6197AD71-6555-417B-93C9-A28D7F19015B}" presName="aSpace" presStyleCnt="0"/>
      <dgm:spPr/>
    </dgm:pt>
    <dgm:pt modelId="{DE82B598-3DBA-4678-BAF1-DAAE34B9EB27}" type="pres">
      <dgm:prSet presAssocID="{9E973891-7BBB-4C3D-8F46-E512A89E2248}" presName="compNode" presStyleCnt="0"/>
      <dgm:spPr/>
    </dgm:pt>
    <dgm:pt modelId="{49793A88-7B43-4544-AFE7-38DD18BAF99E}" type="pres">
      <dgm:prSet presAssocID="{9E973891-7BBB-4C3D-8F46-E512A89E2248}" presName="aNode" presStyleLbl="bgShp" presStyleIdx="1" presStyleCnt="3"/>
      <dgm:spPr/>
      <dgm:t>
        <a:bodyPr/>
        <a:lstStyle/>
        <a:p>
          <a:endParaRPr lang="en-GB"/>
        </a:p>
      </dgm:t>
    </dgm:pt>
    <dgm:pt modelId="{03E27F79-A1A1-4BEA-9909-20C206EDCDB8}" type="pres">
      <dgm:prSet presAssocID="{9E973891-7BBB-4C3D-8F46-E512A89E2248}" presName="textNode" presStyleLbl="bgShp" presStyleIdx="1" presStyleCnt="3"/>
      <dgm:spPr/>
      <dgm:t>
        <a:bodyPr/>
        <a:lstStyle/>
        <a:p>
          <a:endParaRPr lang="en-GB"/>
        </a:p>
      </dgm:t>
    </dgm:pt>
    <dgm:pt modelId="{0979E8BB-9C90-4706-B564-0192ECBBE579}" type="pres">
      <dgm:prSet presAssocID="{9E973891-7BBB-4C3D-8F46-E512A89E2248}" presName="compChildNode" presStyleCnt="0"/>
      <dgm:spPr/>
    </dgm:pt>
    <dgm:pt modelId="{1BF702A2-36C9-4A48-AAEF-FE54730BA1CF}" type="pres">
      <dgm:prSet presAssocID="{9E973891-7BBB-4C3D-8F46-E512A89E2248}" presName="theInnerList" presStyleCnt="0"/>
      <dgm:spPr/>
    </dgm:pt>
    <dgm:pt modelId="{690CD897-5028-402C-9E7F-F7B0E762A22A}" type="pres">
      <dgm:prSet presAssocID="{5E0354CB-503A-4992-8D63-3BD1C4C4A9E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DA2FD-B4E0-4750-BEC0-D609477EF685}" type="pres">
      <dgm:prSet presAssocID="{9E973891-7BBB-4C3D-8F46-E512A89E2248}" presName="aSpace" presStyleCnt="0"/>
      <dgm:spPr/>
    </dgm:pt>
    <dgm:pt modelId="{2AD4B6A2-172E-4BAD-98B5-C1D4B34AEB75}" type="pres">
      <dgm:prSet presAssocID="{78A2B717-347B-4CB6-99D6-16446850AF42}" presName="compNode" presStyleCnt="0"/>
      <dgm:spPr/>
    </dgm:pt>
    <dgm:pt modelId="{58161E4A-B58A-4502-9C01-D8998C074380}" type="pres">
      <dgm:prSet presAssocID="{78A2B717-347B-4CB6-99D6-16446850AF42}" presName="aNode" presStyleLbl="bgShp" presStyleIdx="2" presStyleCnt="3"/>
      <dgm:spPr/>
      <dgm:t>
        <a:bodyPr/>
        <a:lstStyle/>
        <a:p>
          <a:endParaRPr lang="en-GB"/>
        </a:p>
      </dgm:t>
    </dgm:pt>
    <dgm:pt modelId="{21CA26AB-9734-4993-AECD-AD5A0938BC7F}" type="pres">
      <dgm:prSet presAssocID="{78A2B717-347B-4CB6-99D6-16446850AF42}" presName="textNode" presStyleLbl="bgShp" presStyleIdx="2" presStyleCnt="3"/>
      <dgm:spPr/>
      <dgm:t>
        <a:bodyPr/>
        <a:lstStyle/>
        <a:p>
          <a:endParaRPr lang="en-GB"/>
        </a:p>
      </dgm:t>
    </dgm:pt>
    <dgm:pt modelId="{526FBF53-1D24-43D1-BAEF-9341F94FCBEF}" type="pres">
      <dgm:prSet presAssocID="{78A2B717-347B-4CB6-99D6-16446850AF42}" presName="compChildNode" presStyleCnt="0"/>
      <dgm:spPr/>
    </dgm:pt>
    <dgm:pt modelId="{6B1C357E-AA05-4915-BED2-068B8BD347C2}" type="pres">
      <dgm:prSet presAssocID="{78A2B717-347B-4CB6-99D6-16446850AF42}" presName="theInnerList" presStyleCnt="0"/>
      <dgm:spPr/>
    </dgm:pt>
    <dgm:pt modelId="{4F0789BF-61E7-4C49-BAB0-FF9FAEB3CDD0}" type="pres">
      <dgm:prSet presAssocID="{B71198CD-483C-4777-B7CE-07E2BDD500C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BF264C-1A79-41AE-99AC-11441E3006E6}" type="presOf" srcId="{9E973891-7BBB-4C3D-8F46-E512A89E2248}" destId="{49793A88-7B43-4544-AFE7-38DD18BAF99E}" srcOrd="0" destOrd="0" presId="urn:microsoft.com/office/officeart/2005/8/layout/lProcess2"/>
    <dgm:cxn modelId="{A2C61F09-BB3A-461F-B68D-5B8A957BC706}" srcId="{DDC91B1D-0D71-4EA4-A3B1-0103BD3D4709}" destId="{78A2B717-347B-4CB6-99D6-16446850AF42}" srcOrd="2" destOrd="0" parTransId="{7825F8B0-1F7C-4F80-9F41-766F062531CD}" sibTransId="{75E7AD1A-FF0C-43F8-BE30-2E8F2B25C80B}"/>
    <dgm:cxn modelId="{F78D2DFF-D214-4E32-9E98-7BD4621FFCCC}" type="presOf" srcId="{78A2B717-347B-4CB6-99D6-16446850AF42}" destId="{58161E4A-B58A-4502-9C01-D8998C074380}" srcOrd="0" destOrd="0" presId="urn:microsoft.com/office/officeart/2005/8/layout/lProcess2"/>
    <dgm:cxn modelId="{2C2870B7-2461-4FCD-95C3-5692AED04CA6}" type="presOf" srcId="{6197AD71-6555-417B-93C9-A28D7F19015B}" destId="{64EF1959-4090-43DD-A76F-313476D0D7BF}" srcOrd="0" destOrd="0" presId="urn:microsoft.com/office/officeart/2005/8/layout/lProcess2"/>
    <dgm:cxn modelId="{E53897B0-F08F-4263-9371-50C4739E2F2D}" type="presOf" srcId="{5E0354CB-503A-4992-8D63-3BD1C4C4A9EA}" destId="{690CD897-5028-402C-9E7F-F7B0E762A22A}" srcOrd="0" destOrd="0" presId="urn:microsoft.com/office/officeart/2005/8/layout/lProcess2"/>
    <dgm:cxn modelId="{E5DC7BD0-0496-4D8B-83EB-8F4B1122C5F3}" srcId="{6197AD71-6555-417B-93C9-A28D7F19015B}" destId="{5CA2CB3A-8487-422C-A352-F599FF1B8D50}" srcOrd="0" destOrd="0" parTransId="{03520710-2A1A-430C-A550-09AA2F0894BB}" sibTransId="{1763855E-1B1D-47F8-A2A0-5E1F9804AAB5}"/>
    <dgm:cxn modelId="{EF51607B-6EA4-4E1A-ADA2-30972BE76BBE}" type="presOf" srcId="{9E973891-7BBB-4C3D-8F46-E512A89E2248}" destId="{03E27F79-A1A1-4BEA-9909-20C206EDCDB8}" srcOrd="1" destOrd="0" presId="urn:microsoft.com/office/officeart/2005/8/layout/lProcess2"/>
    <dgm:cxn modelId="{F2EA4B0C-2335-44ED-902E-04DE68428325}" srcId="{9E973891-7BBB-4C3D-8F46-E512A89E2248}" destId="{5E0354CB-503A-4992-8D63-3BD1C4C4A9EA}" srcOrd="0" destOrd="0" parTransId="{AB9A7615-FC1C-4365-8599-9B6A1379CEA8}" sibTransId="{6B4420AA-CC4B-484C-9431-53374383B3B0}"/>
    <dgm:cxn modelId="{D6B7B0AC-839E-4CDE-9C1A-E809873119EB}" type="presOf" srcId="{78A2B717-347B-4CB6-99D6-16446850AF42}" destId="{21CA26AB-9734-4993-AECD-AD5A0938BC7F}" srcOrd="1" destOrd="0" presId="urn:microsoft.com/office/officeart/2005/8/layout/lProcess2"/>
    <dgm:cxn modelId="{BEEDC50C-96E2-4AB7-BCA7-2AB1A65A6011}" type="presOf" srcId="{5CA2CB3A-8487-422C-A352-F599FF1B8D50}" destId="{09F15E58-41A9-4D1C-B306-1B9F707638FD}" srcOrd="0" destOrd="0" presId="urn:microsoft.com/office/officeart/2005/8/layout/lProcess2"/>
    <dgm:cxn modelId="{FE90C97D-CCEE-4390-B806-EA946C950CD6}" type="presOf" srcId="{6197AD71-6555-417B-93C9-A28D7F19015B}" destId="{9F33745E-68FA-4CC8-90B6-3523E64E1260}" srcOrd="1" destOrd="0" presId="urn:microsoft.com/office/officeart/2005/8/layout/lProcess2"/>
    <dgm:cxn modelId="{CDFA6517-3247-4610-A677-A462D2F8E28A}" srcId="{78A2B717-347B-4CB6-99D6-16446850AF42}" destId="{B71198CD-483C-4777-B7CE-07E2BDD500C9}" srcOrd="0" destOrd="0" parTransId="{52BD9818-1391-45E5-9FAE-1E195AA66BF2}" sibTransId="{A530377B-750C-44D4-B5D7-2C23014883E5}"/>
    <dgm:cxn modelId="{42006696-5B99-4562-A850-89D412A6EB69}" type="presOf" srcId="{B71198CD-483C-4777-B7CE-07E2BDD500C9}" destId="{4F0789BF-61E7-4C49-BAB0-FF9FAEB3CDD0}" srcOrd="0" destOrd="0" presId="urn:microsoft.com/office/officeart/2005/8/layout/lProcess2"/>
    <dgm:cxn modelId="{DF52F43E-4C18-401A-B7D3-7B4517DA9A3E}" srcId="{DDC91B1D-0D71-4EA4-A3B1-0103BD3D4709}" destId="{9E973891-7BBB-4C3D-8F46-E512A89E2248}" srcOrd="1" destOrd="0" parTransId="{3A618FCE-9743-445A-BBD8-59B48AE0AE8B}" sibTransId="{5DFE9DC6-D351-44AC-990C-1CCA2036BC24}"/>
    <dgm:cxn modelId="{576C9AF3-3374-42F0-9C26-AAE11840E84F}" srcId="{DDC91B1D-0D71-4EA4-A3B1-0103BD3D4709}" destId="{6197AD71-6555-417B-93C9-A28D7F19015B}" srcOrd="0" destOrd="0" parTransId="{6FFBDFA7-557E-4F20-B102-F1AC44D66EC0}" sibTransId="{0D4496D7-EDAA-4C56-BC55-5CDD5851A787}"/>
    <dgm:cxn modelId="{E83D6F57-634E-456D-BED3-BCB8C33CFF2B}" type="presOf" srcId="{DDC91B1D-0D71-4EA4-A3B1-0103BD3D4709}" destId="{C3C1C177-D424-4D32-94E1-24393FB311BE}" srcOrd="0" destOrd="0" presId="urn:microsoft.com/office/officeart/2005/8/layout/lProcess2"/>
    <dgm:cxn modelId="{81937F17-1965-4A41-9E91-4EE05B1E7DDD}" type="presParOf" srcId="{C3C1C177-D424-4D32-94E1-24393FB311BE}" destId="{5E93B042-2B51-4088-9B87-9893AD2F5C02}" srcOrd="0" destOrd="0" presId="urn:microsoft.com/office/officeart/2005/8/layout/lProcess2"/>
    <dgm:cxn modelId="{A941E383-68F2-4EBC-8247-FABE6035A507}" type="presParOf" srcId="{5E93B042-2B51-4088-9B87-9893AD2F5C02}" destId="{64EF1959-4090-43DD-A76F-313476D0D7BF}" srcOrd="0" destOrd="0" presId="urn:microsoft.com/office/officeart/2005/8/layout/lProcess2"/>
    <dgm:cxn modelId="{2F0DE25C-3CAA-4F4B-A8D4-3E0686DC1A96}" type="presParOf" srcId="{5E93B042-2B51-4088-9B87-9893AD2F5C02}" destId="{9F33745E-68FA-4CC8-90B6-3523E64E1260}" srcOrd="1" destOrd="0" presId="urn:microsoft.com/office/officeart/2005/8/layout/lProcess2"/>
    <dgm:cxn modelId="{55EB3C78-284C-4754-A6CB-5C67F0473745}" type="presParOf" srcId="{5E93B042-2B51-4088-9B87-9893AD2F5C02}" destId="{34E14389-B951-42A3-B3DD-64FF96117251}" srcOrd="2" destOrd="0" presId="urn:microsoft.com/office/officeart/2005/8/layout/lProcess2"/>
    <dgm:cxn modelId="{73CF4713-6719-459A-AF91-D1D046161808}" type="presParOf" srcId="{34E14389-B951-42A3-B3DD-64FF96117251}" destId="{E90128C0-A017-4CB9-B45C-505F471F9624}" srcOrd="0" destOrd="0" presId="urn:microsoft.com/office/officeart/2005/8/layout/lProcess2"/>
    <dgm:cxn modelId="{298AD235-F963-4682-8596-E9B480171672}" type="presParOf" srcId="{E90128C0-A017-4CB9-B45C-505F471F9624}" destId="{09F15E58-41A9-4D1C-B306-1B9F707638FD}" srcOrd="0" destOrd="0" presId="urn:microsoft.com/office/officeart/2005/8/layout/lProcess2"/>
    <dgm:cxn modelId="{016422D1-7A9F-469A-8744-0AB8348970B5}" type="presParOf" srcId="{C3C1C177-D424-4D32-94E1-24393FB311BE}" destId="{68F65FC3-3D93-4D32-ABE1-5CBEED6C019A}" srcOrd="1" destOrd="0" presId="urn:microsoft.com/office/officeart/2005/8/layout/lProcess2"/>
    <dgm:cxn modelId="{729FE0CD-9B54-4E49-BA17-E57E358A9019}" type="presParOf" srcId="{C3C1C177-D424-4D32-94E1-24393FB311BE}" destId="{DE82B598-3DBA-4678-BAF1-DAAE34B9EB27}" srcOrd="2" destOrd="0" presId="urn:microsoft.com/office/officeart/2005/8/layout/lProcess2"/>
    <dgm:cxn modelId="{CE752F0B-BCA6-4191-935F-6E6919B51F96}" type="presParOf" srcId="{DE82B598-3DBA-4678-BAF1-DAAE34B9EB27}" destId="{49793A88-7B43-4544-AFE7-38DD18BAF99E}" srcOrd="0" destOrd="0" presId="urn:microsoft.com/office/officeart/2005/8/layout/lProcess2"/>
    <dgm:cxn modelId="{E61F5DF6-B961-45A4-B299-893FFB4BA39E}" type="presParOf" srcId="{DE82B598-3DBA-4678-BAF1-DAAE34B9EB27}" destId="{03E27F79-A1A1-4BEA-9909-20C206EDCDB8}" srcOrd="1" destOrd="0" presId="urn:microsoft.com/office/officeart/2005/8/layout/lProcess2"/>
    <dgm:cxn modelId="{4D4393F7-E54C-41BF-AD27-EFCFBB31A4B1}" type="presParOf" srcId="{DE82B598-3DBA-4678-BAF1-DAAE34B9EB27}" destId="{0979E8BB-9C90-4706-B564-0192ECBBE579}" srcOrd="2" destOrd="0" presId="urn:microsoft.com/office/officeart/2005/8/layout/lProcess2"/>
    <dgm:cxn modelId="{1D0B1536-C76A-4ADE-ACA8-C5700B293118}" type="presParOf" srcId="{0979E8BB-9C90-4706-B564-0192ECBBE579}" destId="{1BF702A2-36C9-4A48-AAEF-FE54730BA1CF}" srcOrd="0" destOrd="0" presId="urn:microsoft.com/office/officeart/2005/8/layout/lProcess2"/>
    <dgm:cxn modelId="{9B2A9522-254C-4546-80F5-C53AD3FB8517}" type="presParOf" srcId="{1BF702A2-36C9-4A48-AAEF-FE54730BA1CF}" destId="{690CD897-5028-402C-9E7F-F7B0E762A22A}" srcOrd="0" destOrd="0" presId="urn:microsoft.com/office/officeart/2005/8/layout/lProcess2"/>
    <dgm:cxn modelId="{122DFD38-AC7B-4452-9138-BFF97D7BF261}" type="presParOf" srcId="{C3C1C177-D424-4D32-94E1-24393FB311BE}" destId="{0C6DA2FD-B4E0-4750-BEC0-D609477EF685}" srcOrd="3" destOrd="0" presId="urn:microsoft.com/office/officeart/2005/8/layout/lProcess2"/>
    <dgm:cxn modelId="{151A913D-9787-403D-A119-001B24B7CDE7}" type="presParOf" srcId="{C3C1C177-D424-4D32-94E1-24393FB311BE}" destId="{2AD4B6A2-172E-4BAD-98B5-C1D4B34AEB75}" srcOrd="4" destOrd="0" presId="urn:microsoft.com/office/officeart/2005/8/layout/lProcess2"/>
    <dgm:cxn modelId="{CE126249-1510-40B6-9760-A42EF0F86112}" type="presParOf" srcId="{2AD4B6A2-172E-4BAD-98B5-C1D4B34AEB75}" destId="{58161E4A-B58A-4502-9C01-D8998C074380}" srcOrd="0" destOrd="0" presId="urn:microsoft.com/office/officeart/2005/8/layout/lProcess2"/>
    <dgm:cxn modelId="{63420520-9DE6-46E2-B298-5AC7E3064B2E}" type="presParOf" srcId="{2AD4B6A2-172E-4BAD-98B5-C1D4B34AEB75}" destId="{21CA26AB-9734-4993-AECD-AD5A0938BC7F}" srcOrd="1" destOrd="0" presId="urn:microsoft.com/office/officeart/2005/8/layout/lProcess2"/>
    <dgm:cxn modelId="{9500FABB-6713-4590-B2F5-293588DC5BFE}" type="presParOf" srcId="{2AD4B6A2-172E-4BAD-98B5-C1D4B34AEB75}" destId="{526FBF53-1D24-43D1-BAEF-9341F94FCBEF}" srcOrd="2" destOrd="0" presId="urn:microsoft.com/office/officeart/2005/8/layout/lProcess2"/>
    <dgm:cxn modelId="{1F3469BC-90B5-4BEB-AA7C-6AF121906E4E}" type="presParOf" srcId="{526FBF53-1D24-43D1-BAEF-9341F94FCBEF}" destId="{6B1C357E-AA05-4915-BED2-068B8BD347C2}" srcOrd="0" destOrd="0" presId="urn:microsoft.com/office/officeart/2005/8/layout/lProcess2"/>
    <dgm:cxn modelId="{42CF7B03-8CD5-4EC6-8F71-D70026C6090F}" type="presParOf" srcId="{6B1C357E-AA05-4915-BED2-068B8BD347C2}" destId="{4F0789BF-61E7-4C49-BAB0-FF9FAEB3CDD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88F647-FE4C-499C-AD52-FA3E60E4C10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55B7FC8-982F-4709-8CF4-230D695F53F9}">
      <dgm:prSet phldrT="[Text]"/>
      <dgm:spPr/>
      <dgm:t>
        <a:bodyPr/>
        <a:lstStyle/>
        <a:p>
          <a:r>
            <a:rPr lang="en-GB" b="0" dirty="0"/>
            <a:t>Profile 0:</a:t>
          </a:r>
          <a:r>
            <a:rPr lang="en-GB" b="1" dirty="0"/>
            <a:t> Low</a:t>
          </a:r>
          <a:r>
            <a:rPr lang="en-GB" dirty="0"/>
            <a:t> IP, </a:t>
          </a:r>
          <a:r>
            <a:rPr lang="en-GB" b="1" dirty="0"/>
            <a:t>Low</a:t>
          </a:r>
          <a:r>
            <a:rPr lang="en-GB" dirty="0"/>
            <a:t> OP, </a:t>
          </a:r>
          <a:r>
            <a:rPr lang="en-GB" b="1" dirty="0"/>
            <a:t>Low</a:t>
          </a:r>
          <a:r>
            <a:rPr lang="en-GB" dirty="0"/>
            <a:t> Home Rx</a:t>
          </a:r>
        </a:p>
      </dgm:t>
    </dgm:pt>
    <dgm:pt modelId="{55A8F7CB-6E06-40F1-897C-7FF13CC7429D}" type="parTrans" cxnId="{AFDA0FAE-B11B-4EB0-992E-E676C8C78512}">
      <dgm:prSet/>
      <dgm:spPr/>
      <dgm:t>
        <a:bodyPr/>
        <a:lstStyle/>
        <a:p>
          <a:endParaRPr lang="en-GB"/>
        </a:p>
      </dgm:t>
    </dgm:pt>
    <dgm:pt modelId="{8A8A1C78-85F4-4DE4-A525-F8BF2BE6A8CA}" type="sibTrans" cxnId="{AFDA0FAE-B11B-4EB0-992E-E676C8C78512}">
      <dgm:prSet/>
      <dgm:spPr/>
      <dgm:t>
        <a:bodyPr/>
        <a:lstStyle/>
        <a:p>
          <a:endParaRPr lang="en-GB"/>
        </a:p>
      </dgm:t>
    </dgm:pt>
    <dgm:pt modelId="{335F562E-0015-427C-9B6C-E10E9374650F}">
      <dgm:prSet phldrT="[Text]"/>
      <dgm:spPr/>
      <dgm:t>
        <a:bodyPr/>
        <a:lstStyle/>
        <a:p>
          <a:r>
            <a:rPr lang="en-GB" b="0" dirty="0"/>
            <a:t>Profile 1: </a:t>
          </a:r>
          <a:r>
            <a:rPr lang="en-GB" b="1" dirty="0"/>
            <a:t>High </a:t>
          </a:r>
          <a:r>
            <a:rPr lang="en-GB" dirty="0"/>
            <a:t>IP, </a:t>
          </a:r>
          <a:r>
            <a:rPr lang="en-GB" b="1" dirty="0"/>
            <a:t>Low</a:t>
          </a:r>
          <a:r>
            <a:rPr lang="en-GB" dirty="0"/>
            <a:t> OP, </a:t>
          </a:r>
          <a:r>
            <a:rPr lang="en-GB" b="1" dirty="0"/>
            <a:t>Low </a:t>
          </a:r>
          <a:r>
            <a:rPr lang="en-GB" dirty="0"/>
            <a:t>Home Rx</a:t>
          </a:r>
        </a:p>
      </dgm:t>
    </dgm:pt>
    <dgm:pt modelId="{BB7056BB-D0A6-466B-871E-0686389ED574}" type="parTrans" cxnId="{7FCF4FAA-59B3-471D-96F1-6D1592C9AA03}">
      <dgm:prSet/>
      <dgm:spPr/>
      <dgm:t>
        <a:bodyPr/>
        <a:lstStyle/>
        <a:p>
          <a:endParaRPr lang="en-GB"/>
        </a:p>
      </dgm:t>
    </dgm:pt>
    <dgm:pt modelId="{9C5C0B0A-E6BA-4AF1-B62F-800CD786F94D}" type="sibTrans" cxnId="{7FCF4FAA-59B3-471D-96F1-6D1592C9AA03}">
      <dgm:prSet/>
      <dgm:spPr/>
      <dgm:t>
        <a:bodyPr/>
        <a:lstStyle/>
        <a:p>
          <a:endParaRPr lang="en-GB"/>
        </a:p>
      </dgm:t>
    </dgm:pt>
    <dgm:pt modelId="{F7B6E79D-B20A-460D-8C8D-6C18792F8E92}">
      <dgm:prSet phldrT="[Text]"/>
      <dgm:spPr/>
      <dgm:t>
        <a:bodyPr/>
        <a:lstStyle/>
        <a:p>
          <a:r>
            <a:rPr lang="en-GB" dirty="0"/>
            <a:t>Maladaptive pattern often starts with lengthy </a:t>
          </a:r>
          <a:r>
            <a:rPr lang="en-GB"/>
            <a:t>inpatient stay(s)</a:t>
          </a:r>
          <a:endParaRPr lang="en-GB" dirty="0"/>
        </a:p>
      </dgm:t>
    </dgm:pt>
    <dgm:pt modelId="{6DF3A6E0-15AB-4E74-8B0E-FC1A74EBACB1}" type="parTrans" cxnId="{CA7C67F1-0D09-4CEB-9BCF-E520E2463525}">
      <dgm:prSet/>
      <dgm:spPr/>
      <dgm:t>
        <a:bodyPr/>
        <a:lstStyle/>
        <a:p>
          <a:endParaRPr lang="en-GB"/>
        </a:p>
      </dgm:t>
    </dgm:pt>
    <dgm:pt modelId="{B379DF5A-8A0C-45EE-BD3D-210431F193B3}" type="sibTrans" cxnId="{CA7C67F1-0D09-4CEB-9BCF-E520E2463525}">
      <dgm:prSet/>
      <dgm:spPr/>
      <dgm:t>
        <a:bodyPr/>
        <a:lstStyle/>
        <a:p>
          <a:endParaRPr lang="en-GB"/>
        </a:p>
      </dgm:t>
    </dgm:pt>
    <dgm:pt modelId="{0EED7300-0044-45AF-A1D3-988B4FA338DF}">
      <dgm:prSet phldrT="[Text]"/>
      <dgm:spPr/>
      <dgm:t>
        <a:bodyPr/>
        <a:lstStyle/>
        <a:p>
          <a:r>
            <a:rPr lang="en-GB" dirty="0"/>
            <a:t>Not in much pain, not our focus here</a:t>
          </a:r>
        </a:p>
      </dgm:t>
    </dgm:pt>
    <dgm:pt modelId="{A4A022BD-9F37-4804-B6D9-EAEF7F6A5A30}" type="parTrans" cxnId="{E521B918-B0E3-4007-8F8E-572D52D2DDE9}">
      <dgm:prSet/>
      <dgm:spPr/>
      <dgm:t>
        <a:bodyPr/>
        <a:lstStyle/>
        <a:p>
          <a:endParaRPr lang="en-GB"/>
        </a:p>
      </dgm:t>
    </dgm:pt>
    <dgm:pt modelId="{A6EBDD89-F27C-4D5E-994F-72AD10B4738F}" type="sibTrans" cxnId="{E521B918-B0E3-4007-8F8E-572D52D2DDE9}">
      <dgm:prSet/>
      <dgm:spPr/>
      <dgm:t>
        <a:bodyPr/>
        <a:lstStyle/>
        <a:p>
          <a:endParaRPr lang="en-GB"/>
        </a:p>
      </dgm:t>
    </dgm:pt>
    <dgm:pt modelId="{D7BB0723-C074-4AD7-9006-BCFE4F63F0A3}">
      <dgm:prSet phldrT="[Text]"/>
      <dgm:spPr/>
      <dgm:t>
        <a:bodyPr/>
        <a:lstStyle/>
        <a:p>
          <a:endParaRPr lang="en-GB" dirty="0"/>
        </a:p>
      </dgm:t>
    </dgm:pt>
    <dgm:pt modelId="{F0E2689C-00CC-474D-9631-B1A921CA8E96}" type="parTrans" cxnId="{F459A9F0-0B87-4315-89DF-B9D0E0BE3473}">
      <dgm:prSet/>
      <dgm:spPr/>
      <dgm:t>
        <a:bodyPr/>
        <a:lstStyle/>
        <a:p>
          <a:endParaRPr lang="en-GB"/>
        </a:p>
      </dgm:t>
    </dgm:pt>
    <dgm:pt modelId="{D5156D80-EA1B-42A1-9403-0B2570B4367F}" type="sibTrans" cxnId="{F459A9F0-0B87-4315-89DF-B9D0E0BE3473}">
      <dgm:prSet/>
      <dgm:spPr/>
      <dgm:t>
        <a:bodyPr/>
        <a:lstStyle/>
        <a:p>
          <a:endParaRPr lang="en-GB"/>
        </a:p>
      </dgm:t>
    </dgm:pt>
    <dgm:pt modelId="{26A5C8E3-B3B2-45C3-B6BB-B37AB4749456}">
      <dgm:prSet phldrT="[Text]"/>
      <dgm:spPr>
        <a:noFill/>
      </dgm:spPr>
      <dgm:t>
        <a:bodyPr/>
        <a:lstStyle/>
        <a:p>
          <a:endParaRPr lang="en-GB" dirty="0"/>
        </a:p>
      </dgm:t>
    </dgm:pt>
    <dgm:pt modelId="{6526B64A-BD5F-494F-B416-BEB48F74B309}" type="parTrans" cxnId="{6250EE45-323F-4EDF-9A86-3FCCFD25FA96}">
      <dgm:prSet/>
      <dgm:spPr/>
      <dgm:t>
        <a:bodyPr/>
        <a:lstStyle/>
        <a:p>
          <a:endParaRPr lang="en-GB"/>
        </a:p>
      </dgm:t>
    </dgm:pt>
    <dgm:pt modelId="{19ABBC00-DD7D-43E4-ADCA-F994672FFA08}" type="sibTrans" cxnId="{6250EE45-323F-4EDF-9A86-3FCCFD25FA96}">
      <dgm:prSet/>
      <dgm:spPr/>
      <dgm:t>
        <a:bodyPr/>
        <a:lstStyle/>
        <a:p>
          <a:endParaRPr lang="en-GB"/>
        </a:p>
      </dgm:t>
    </dgm:pt>
    <dgm:pt modelId="{EF2EE464-2496-4B4D-A1AA-4E62016DE8BE}">
      <dgm:prSet phldrT="[Text]"/>
      <dgm:spPr/>
      <dgm:t>
        <a:bodyPr/>
        <a:lstStyle/>
        <a:p>
          <a:endParaRPr lang="en-GB" dirty="0"/>
        </a:p>
      </dgm:t>
    </dgm:pt>
    <dgm:pt modelId="{55524B12-D4EB-4C2E-A8CA-47CA3503FDB2}" type="parTrans" cxnId="{17651DF6-C8BC-4432-9BC2-E18AA2E12708}">
      <dgm:prSet/>
      <dgm:spPr/>
      <dgm:t>
        <a:bodyPr/>
        <a:lstStyle/>
        <a:p>
          <a:endParaRPr lang="en-GB"/>
        </a:p>
      </dgm:t>
    </dgm:pt>
    <dgm:pt modelId="{869515CA-7E9B-41EA-8675-1520EE0420F5}" type="sibTrans" cxnId="{17651DF6-C8BC-4432-9BC2-E18AA2E12708}">
      <dgm:prSet/>
      <dgm:spPr/>
      <dgm:t>
        <a:bodyPr/>
        <a:lstStyle/>
        <a:p>
          <a:endParaRPr lang="en-GB"/>
        </a:p>
      </dgm:t>
    </dgm:pt>
    <dgm:pt modelId="{B8E232FE-2B4B-4345-AB42-F9749BCCFFB4}">
      <dgm:prSet phldrT="[Text]"/>
      <dgm:spPr>
        <a:noFill/>
      </dgm:spPr>
      <dgm:t>
        <a:bodyPr/>
        <a:lstStyle/>
        <a:p>
          <a:endParaRPr lang="en-GB" dirty="0"/>
        </a:p>
      </dgm:t>
    </dgm:pt>
    <dgm:pt modelId="{4D020ABA-72BE-4BAE-B656-CC667837C660}" type="parTrans" cxnId="{1B5EDACB-FB7D-488B-802D-716B8F95A650}">
      <dgm:prSet/>
      <dgm:spPr/>
      <dgm:t>
        <a:bodyPr/>
        <a:lstStyle/>
        <a:p>
          <a:endParaRPr lang="en-GB"/>
        </a:p>
      </dgm:t>
    </dgm:pt>
    <dgm:pt modelId="{AF05A0D0-ACC8-4598-91BE-6941DEF58970}" type="sibTrans" cxnId="{1B5EDACB-FB7D-488B-802D-716B8F95A650}">
      <dgm:prSet/>
      <dgm:spPr/>
      <dgm:t>
        <a:bodyPr/>
        <a:lstStyle/>
        <a:p>
          <a:endParaRPr lang="en-GB"/>
        </a:p>
      </dgm:t>
    </dgm:pt>
    <dgm:pt modelId="{5722DD9E-1CFD-495F-B3DC-C4FE0C876499}" type="pres">
      <dgm:prSet presAssocID="{1588F647-FE4C-499C-AD52-FA3E60E4C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EBC5B6-90E4-4A8D-B0B1-F762EA5A1B0C}" type="pres">
      <dgm:prSet presAssocID="{555B7FC8-982F-4709-8CF4-230D695F53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808D7-A29F-4BD0-9C04-C6F1E39EF1F7}" type="pres">
      <dgm:prSet presAssocID="{555B7FC8-982F-4709-8CF4-230D695F53F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C87F53-BF40-48BA-B4B1-246C2DC56953}" type="pres">
      <dgm:prSet presAssocID="{335F562E-0015-427C-9B6C-E10E937465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37B51F-CA46-4B28-92D3-39CAD552D19D}" type="pres">
      <dgm:prSet presAssocID="{335F562E-0015-427C-9B6C-E10E9374650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3EEC8D-6017-4202-9FD8-F78267292240}" type="pres">
      <dgm:prSet presAssocID="{26A5C8E3-B3B2-45C3-B6BB-B37AB47494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830AB9-86AA-4F9B-8E51-6F5BFE6B0744}" type="pres">
      <dgm:prSet presAssocID="{26A5C8E3-B3B2-45C3-B6BB-B37AB474945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E066A7-A4C6-432C-B12F-A3701B4CD915}" type="pres">
      <dgm:prSet presAssocID="{B8E232FE-2B4B-4345-AB42-F9749BCCFFB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B184CA-5E92-45B7-A8F3-DB43C6CC9398}" type="pres">
      <dgm:prSet presAssocID="{B8E232FE-2B4B-4345-AB42-F9749BCCFFB4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497740-CCD6-47B9-BC4A-3A08A581B93A}" type="presOf" srcId="{1588F647-FE4C-499C-AD52-FA3E60E4C101}" destId="{5722DD9E-1CFD-495F-B3DC-C4FE0C876499}" srcOrd="0" destOrd="0" presId="urn:microsoft.com/office/officeart/2005/8/layout/vList2"/>
    <dgm:cxn modelId="{1B5EDACB-FB7D-488B-802D-716B8F95A650}" srcId="{1588F647-FE4C-499C-AD52-FA3E60E4C101}" destId="{B8E232FE-2B4B-4345-AB42-F9749BCCFFB4}" srcOrd="3" destOrd="0" parTransId="{4D020ABA-72BE-4BAE-B656-CC667837C660}" sibTransId="{AF05A0D0-ACC8-4598-91BE-6941DEF58970}"/>
    <dgm:cxn modelId="{CA7C67F1-0D09-4CEB-9BCF-E520E2463525}" srcId="{335F562E-0015-427C-9B6C-E10E9374650F}" destId="{F7B6E79D-B20A-460D-8C8D-6C18792F8E92}" srcOrd="0" destOrd="0" parTransId="{6DF3A6E0-15AB-4E74-8B0E-FC1A74EBACB1}" sibTransId="{B379DF5A-8A0C-45EE-BD3D-210431F193B3}"/>
    <dgm:cxn modelId="{501A8514-55AB-4158-8A6F-1200C17D7D15}" type="presOf" srcId="{D7BB0723-C074-4AD7-9006-BCFE4F63F0A3}" destId="{0FB184CA-5E92-45B7-A8F3-DB43C6CC9398}" srcOrd="0" destOrd="0" presId="urn:microsoft.com/office/officeart/2005/8/layout/vList2"/>
    <dgm:cxn modelId="{6250EE45-323F-4EDF-9A86-3FCCFD25FA96}" srcId="{1588F647-FE4C-499C-AD52-FA3E60E4C101}" destId="{26A5C8E3-B3B2-45C3-B6BB-B37AB4749456}" srcOrd="2" destOrd="0" parTransId="{6526B64A-BD5F-494F-B416-BEB48F74B309}" sibTransId="{19ABBC00-DD7D-43E4-ADCA-F994672FFA08}"/>
    <dgm:cxn modelId="{7FCF4FAA-59B3-471D-96F1-6D1592C9AA03}" srcId="{1588F647-FE4C-499C-AD52-FA3E60E4C101}" destId="{335F562E-0015-427C-9B6C-E10E9374650F}" srcOrd="1" destOrd="0" parTransId="{BB7056BB-D0A6-466B-871E-0686389ED574}" sibTransId="{9C5C0B0A-E6BA-4AF1-B62F-800CD786F94D}"/>
    <dgm:cxn modelId="{0519B379-5BEF-4690-931A-EA61AF1D87AB}" type="presOf" srcId="{EF2EE464-2496-4B4D-A1AA-4E62016DE8BE}" destId="{47830AB9-86AA-4F9B-8E51-6F5BFE6B0744}" srcOrd="0" destOrd="0" presId="urn:microsoft.com/office/officeart/2005/8/layout/vList2"/>
    <dgm:cxn modelId="{159D07BA-3C5F-4A43-ABD8-F0486CFAB9D4}" type="presOf" srcId="{F7B6E79D-B20A-460D-8C8D-6C18792F8E92}" destId="{F437B51F-CA46-4B28-92D3-39CAD552D19D}" srcOrd="0" destOrd="0" presId="urn:microsoft.com/office/officeart/2005/8/layout/vList2"/>
    <dgm:cxn modelId="{047C4E73-812C-4554-979F-3179B776001C}" type="presOf" srcId="{B8E232FE-2B4B-4345-AB42-F9749BCCFFB4}" destId="{1BE066A7-A4C6-432C-B12F-A3701B4CD915}" srcOrd="0" destOrd="0" presId="urn:microsoft.com/office/officeart/2005/8/layout/vList2"/>
    <dgm:cxn modelId="{15E4CB80-7475-458C-8CB5-DA6F2522701F}" type="presOf" srcId="{555B7FC8-982F-4709-8CF4-230D695F53F9}" destId="{DFEBC5B6-90E4-4A8D-B0B1-F762EA5A1B0C}" srcOrd="0" destOrd="0" presId="urn:microsoft.com/office/officeart/2005/8/layout/vList2"/>
    <dgm:cxn modelId="{D3B94E11-8447-41D2-B77E-EB0C3225FA67}" type="presOf" srcId="{26A5C8E3-B3B2-45C3-B6BB-B37AB4749456}" destId="{6E3EEC8D-6017-4202-9FD8-F78267292240}" srcOrd="0" destOrd="0" presId="urn:microsoft.com/office/officeart/2005/8/layout/vList2"/>
    <dgm:cxn modelId="{E521B918-B0E3-4007-8F8E-572D52D2DDE9}" srcId="{555B7FC8-982F-4709-8CF4-230D695F53F9}" destId="{0EED7300-0044-45AF-A1D3-988B4FA338DF}" srcOrd="0" destOrd="0" parTransId="{A4A022BD-9F37-4804-B6D9-EAEF7F6A5A30}" sibTransId="{A6EBDD89-F27C-4D5E-994F-72AD10B4738F}"/>
    <dgm:cxn modelId="{F459A9F0-0B87-4315-89DF-B9D0E0BE3473}" srcId="{B8E232FE-2B4B-4345-AB42-F9749BCCFFB4}" destId="{D7BB0723-C074-4AD7-9006-BCFE4F63F0A3}" srcOrd="0" destOrd="0" parTransId="{F0E2689C-00CC-474D-9631-B1A921CA8E96}" sibTransId="{D5156D80-EA1B-42A1-9403-0B2570B4367F}"/>
    <dgm:cxn modelId="{17651DF6-C8BC-4432-9BC2-E18AA2E12708}" srcId="{26A5C8E3-B3B2-45C3-B6BB-B37AB4749456}" destId="{EF2EE464-2496-4B4D-A1AA-4E62016DE8BE}" srcOrd="0" destOrd="0" parTransId="{55524B12-D4EB-4C2E-A8CA-47CA3503FDB2}" sibTransId="{869515CA-7E9B-41EA-8675-1520EE0420F5}"/>
    <dgm:cxn modelId="{5CD3C396-8504-4B15-8406-8F4531AA3C5E}" type="presOf" srcId="{0EED7300-0044-45AF-A1D3-988B4FA338DF}" destId="{15C808D7-A29F-4BD0-9C04-C6F1E39EF1F7}" srcOrd="0" destOrd="0" presId="urn:microsoft.com/office/officeart/2005/8/layout/vList2"/>
    <dgm:cxn modelId="{AFDA0FAE-B11B-4EB0-992E-E676C8C78512}" srcId="{1588F647-FE4C-499C-AD52-FA3E60E4C101}" destId="{555B7FC8-982F-4709-8CF4-230D695F53F9}" srcOrd="0" destOrd="0" parTransId="{55A8F7CB-6E06-40F1-897C-7FF13CC7429D}" sibTransId="{8A8A1C78-85F4-4DE4-A525-F8BF2BE6A8CA}"/>
    <dgm:cxn modelId="{61951E1A-148A-483F-9E2D-80E0C0A48152}" type="presOf" srcId="{335F562E-0015-427C-9B6C-E10E9374650F}" destId="{6CC87F53-BF40-48BA-B4B1-246C2DC56953}" srcOrd="0" destOrd="0" presId="urn:microsoft.com/office/officeart/2005/8/layout/vList2"/>
    <dgm:cxn modelId="{42B82164-9B41-4BD9-9A37-7211C478ACE4}" type="presParOf" srcId="{5722DD9E-1CFD-495F-B3DC-C4FE0C876499}" destId="{DFEBC5B6-90E4-4A8D-B0B1-F762EA5A1B0C}" srcOrd="0" destOrd="0" presId="urn:microsoft.com/office/officeart/2005/8/layout/vList2"/>
    <dgm:cxn modelId="{C1D8F520-5324-431F-936F-239F4DCB290B}" type="presParOf" srcId="{5722DD9E-1CFD-495F-B3DC-C4FE0C876499}" destId="{15C808D7-A29F-4BD0-9C04-C6F1E39EF1F7}" srcOrd="1" destOrd="0" presId="urn:microsoft.com/office/officeart/2005/8/layout/vList2"/>
    <dgm:cxn modelId="{AB14DBBC-2247-4712-AE4B-858B769A541D}" type="presParOf" srcId="{5722DD9E-1CFD-495F-B3DC-C4FE0C876499}" destId="{6CC87F53-BF40-48BA-B4B1-246C2DC56953}" srcOrd="2" destOrd="0" presId="urn:microsoft.com/office/officeart/2005/8/layout/vList2"/>
    <dgm:cxn modelId="{D843EBA7-96E2-4D28-840E-FC87174141CE}" type="presParOf" srcId="{5722DD9E-1CFD-495F-B3DC-C4FE0C876499}" destId="{F437B51F-CA46-4B28-92D3-39CAD552D19D}" srcOrd="3" destOrd="0" presId="urn:microsoft.com/office/officeart/2005/8/layout/vList2"/>
    <dgm:cxn modelId="{703A6B56-0904-45E2-B940-B3400EC999D9}" type="presParOf" srcId="{5722DD9E-1CFD-495F-B3DC-C4FE0C876499}" destId="{6E3EEC8D-6017-4202-9FD8-F78267292240}" srcOrd="4" destOrd="0" presId="urn:microsoft.com/office/officeart/2005/8/layout/vList2"/>
    <dgm:cxn modelId="{49A35A91-E460-47CF-B66E-ECF9C76A5BC6}" type="presParOf" srcId="{5722DD9E-1CFD-495F-B3DC-C4FE0C876499}" destId="{47830AB9-86AA-4F9B-8E51-6F5BFE6B0744}" srcOrd="5" destOrd="0" presId="urn:microsoft.com/office/officeart/2005/8/layout/vList2"/>
    <dgm:cxn modelId="{3B7ABA9A-17F4-4545-9C57-F86A5154EC5E}" type="presParOf" srcId="{5722DD9E-1CFD-495F-B3DC-C4FE0C876499}" destId="{1BE066A7-A4C6-432C-B12F-A3701B4CD915}" srcOrd="6" destOrd="0" presId="urn:microsoft.com/office/officeart/2005/8/layout/vList2"/>
    <dgm:cxn modelId="{70CE0AC3-2F32-4940-80D4-F4ABFCD23803}" type="presParOf" srcId="{5722DD9E-1CFD-495F-B3DC-C4FE0C876499}" destId="{0FB184CA-5E92-45B7-A8F3-DB43C6CC939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2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1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3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E874-6A39-467B-9C66-76D66DF3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69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843D-8EC0-4F26-A4C9-8910C7A5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297832" cy="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35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C8F2-0857-4255-919C-068783EE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828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C81B-2FDA-4458-B7C1-1F5A59C7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96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3517-3B20-462C-8454-B8F453E4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671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A65-22A2-4810-8BE6-B3D1AF55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74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E29F-32F1-43A9-94EA-85818534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41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9AFD-88C6-4C35-8EAD-2CAAEC2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73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1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6A9A-37BB-470D-AB01-309EA1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13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74E-1189-4646-B05D-8DC763F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99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855E-B238-48BA-B29A-B5F62305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088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9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5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8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23D8-62FC-4C38-80DB-8AA57EF1048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C9B89-7CCD-4C67-8D88-E2A7510C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442075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BE9CD36C-7A58-41D4-90B3-78D78D2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381000" indent="762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38200" indent="76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2954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526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098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6670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242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5814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2ahUKEwjDgdH2i4zhAhXB8uAKHSSWArgQjRx6BAgBEAU&amp;url=https://www.chirotexas.org/index.php?option%3Dcom_content%26view%3Darticle%26id%3D3654:texas-dshs-and-public-health%26catid%3D23:news-information%26Itemid%3D178&amp;psig=AOvVaw07s3tqrNGEzc719pQTTnCK&amp;ust=155301163711484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cad=rja&amp;uact=8&amp;ved=2ahUKEwiD2rCpjIzhAhUF2BoKHTZ8DOgQjRx6BAgBEAU&amp;url=https://www.unityrehab.com/blog/simple-injury-can-lead-heroin-addiction/&amp;psig=AOvVaw07s3tqrNGEzc719pQTTnCK&amp;ust=155301163711484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pine-health.com/wellness/exercise/pain-relief-and-aerobic-benefits-exercise-bik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" y="0"/>
            <a:ext cx="7772400" cy="1905000"/>
          </a:xfrm>
        </p:spPr>
        <p:txBody>
          <a:bodyPr/>
          <a:lstStyle/>
          <a:p>
            <a:pPr eaLnBrk="1" hangingPunct="1"/>
            <a:r>
              <a:rPr lang="en-US" sz="2500">
                <a:latin typeface="Arial" charset="0"/>
                <a:sym typeface="Arial" charset="0"/>
              </a:rPr>
              <a:t/>
            </a:r>
            <a:br>
              <a:rPr lang="en-US" sz="2500">
                <a:latin typeface="Arial" charset="0"/>
                <a:sym typeface="Arial" charset="0"/>
              </a:rPr>
            </a:br>
            <a:r>
              <a:rPr lang="en-US" sz="2500">
                <a:latin typeface="Arial" charset="0"/>
                <a:sym typeface="Arial" charset="0"/>
              </a:rPr>
              <a:t/>
            </a:r>
            <a:br>
              <a:rPr lang="en-US" sz="2500">
                <a:latin typeface="Arial" charset="0"/>
                <a:sym typeface="Arial" charset="0"/>
              </a:rPr>
            </a:br>
            <a:r>
              <a:rPr lang="en-US" sz="2500">
                <a:latin typeface="Arial" charset="0"/>
                <a:sym typeface="Arial" charset="0"/>
              </a:rPr>
              <a:t/>
            </a:r>
            <a:br>
              <a:rPr lang="en-US" sz="2500">
                <a:latin typeface="Arial" charset="0"/>
                <a:sym typeface="Arial" charset="0"/>
              </a:rPr>
            </a:br>
            <a:r>
              <a:rPr lang="en-US" sz="2500">
                <a:latin typeface="Arial" charset="0"/>
                <a:sym typeface="Arial" charset="0"/>
              </a:rPr>
              <a:t/>
            </a:r>
            <a:br>
              <a:rPr lang="en-US" sz="2500">
                <a:latin typeface="Arial" charset="0"/>
                <a:sym typeface="Arial" charset="0"/>
              </a:rPr>
            </a:br>
            <a:endParaRPr lang="en-US" sz="2500">
              <a:latin typeface="Arial" charset="0"/>
              <a:sym typeface="Arial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260350" y="907133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0" y="2632075"/>
            <a:ext cx="9156700" cy="1206500"/>
            <a:chOff x="0" y="0"/>
            <a:chExt cx="5768" cy="760"/>
          </a:xfrm>
        </p:grpSpPr>
        <p:sp>
          <p:nvSpPr>
            <p:cNvPr id="2055" name="Rectangle 4"/>
            <p:cNvSpPr>
              <a:spLocks/>
            </p:cNvSpPr>
            <p:nvPr/>
          </p:nvSpPr>
          <p:spPr bwMode="auto">
            <a:xfrm>
              <a:off x="0" y="0"/>
              <a:ext cx="5768" cy="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056" name="Rectangle 5"/>
            <p:cNvSpPr>
              <a:spLocks/>
            </p:cNvSpPr>
            <p:nvPr/>
          </p:nvSpPr>
          <p:spPr bwMode="auto">
            <a:xfrm>
              <a:off x="0" y="8"/>
              <a:ext cx="576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Arial Bold" charset="0"/>
                  <a:cs typeface="Arial Bold" charset="0"/>
                  <a:sym typeface="Arial Bold" charset="0"/>
                </a:rPr>
                <a:t>Dealing With Persistent Pain 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Sickle Cell Disease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 Bold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2054" name="Rectangle 1"/>
          <p:cNvSpPr txBox="1">
            <a:spLocks noChangeArrowheads="1"/>
          </p:cNvSpPr>
          <p:nvPr/>
        </p:nvSpPr>
        <p:spPr bwMode="auto">
          <a:xfrm>
            <a:off x="-22225" y="4221163"/>
            <a:ext cx="9156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 charset="0"/>
                <a:cs typeface="Arial Bold" charset="0"/>
                <a:sym typeface="Arial Bold" charset="0"/>
              </a:rPr>
              <a:t>Dr. Jeremy Anderson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 charset="0"/>
              </a:rPr>
              <a:t>Clinical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 charset="0"/>
              </a:rPr>
              <a:t>Haematology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vs. Chronic/Persistent Pain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752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843808" y="3432175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3808" y="443711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43808" y="5445224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52120" y="3432175"/>
            <a:ext cx="6480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2120" y="4443986"/>
            <a:ext cx="6480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52120" y="5445224"/>
            <a:ext cx="6480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BFECC2-B178-45BB-A718-37216FDC3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BCBFECC2-B178-45BB-A718-37216FDC3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365554-056A-4DE6-96D9-105DC3812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D2365554-056A-4DE6-96D9-105DC3812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03C7B5-8E46-44A6-A053-FA3421F7E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A03C7B5-8E46-44A6-A053-FA3421F7E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C73EB5-70AD-49A3-9F98-EED131D63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4BC73EB5-70AD-49A3-9F98-EED131D63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429213-7832-4AD7-BE1C-4882729F7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3E429213-7832-4AD7-BE1C-4882729F7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440686-3959-4ECC-9B4C-6BF50D741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5D440686-3959-4ECC-9B4C-6BF50D741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C1557F-1959-406E-AEDE-24A29714C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39C1557F-1959-406E-AEDE-24A29714C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28A04F-B946-4565-AD7A-E080CEE0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E528A04F-B946-4565-AD7A-E080CEE08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89AD1C-C323-4E28-BA16-9F1B6F5AF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CB89AD1C-C323-4E28-BA16-9F1B6F5AF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570CE8-9D50-4AD8-8495-6468D99B7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0C570CE8-9D50-4AD8-8495-6468D99B7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74571B-2933-4028-B1E8-DD9ADDDC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E174571B-2933-4028-B1E8-DD9ADDDC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641104-BCE9-41B4-BA68-99D0B7C4F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BB641104-BCE9-41B4-BA68-99D0B7C4F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Pain in Sickle Cell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5821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7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7E46BB-431E-40A3-91B8-EE3EA75A4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97E46BB-431E-40A3-91B8-EE3EA75A4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627A1-D5DE-4100-B0D3-B0132A34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6A5627A1-D5DE-4100-B0D3-B0132A344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F53C6-70E8-4180-81BB-DEC101878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0CCF53C6-70E8-4180-81BB-DEC101878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459B4A-88F7-460F-80E6-5D8ED5161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0459B4A-88F7-460F-80E6-5D8ED5161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307D0-4ED7-49F8-ADC2-C7929E866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74D307D0-4ED7-49F8-ADC2-C7929E866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1BBD0-ED18-4CC5-82A5-957C89510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C61BBD0-ED18-4CC5-82A5-957C89510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451B6-7EFB-408A-A503-AC6CAC582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1B451B6-7EFB-408A-A503-AC6CAC582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2FB0C-AE8D-4DB6-BC9C-980BFEA57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9F2FB0C-AE8D-4DB6-BC9C-980BFEA57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F8B2F-63D0-4B14-BEB7-3940CCBD3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FDDF8B2F-63D0-4B14-BEB7-3940CCBD3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>
                                            <p:graphicEl>
                                              <a:dgm id="{FDDF8B2F-63D0-4B14-BEB7-3940CCBD3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>
                                            <p:graphicEl>
                                              <a:dgm id="{FDDF8B2F-63D0-4B14-BEB7-3940CCBD395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Graphic spid="4" grpId="1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5611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3068960"/>
            <a:ext cx="158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90872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4005064"/>
            <a:ext cx="157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319" y="5805264"/>
            <a:ext cx="233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3583910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0020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91AF2C-FA8E-4E75-A9D7-8ED4078C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91AF2C-FA8E-4E75-A9D7-8ED4078C4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71DAEB-87B1-4D37-9F86-0B2C0089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971DAEB-87B1-4D37-9F86-0B2C0089B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46B12-B15E-4FBD-A2C6-144E434CC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2C46B12-B15E-4FBD-A2C6-144E434CC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727B4-9C1D-4B45-8368-B4B6249EE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66C727B4-9C1D-4B45-8368-B4B6249EE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7FB6-1B21-450E-8C70-C973C5941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2BA7FB6-1B21-450E-8C70-C973C5941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831082-A522-4E50-8DDF-DAF1F1B3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8831082-A522-4E50-8DDF-DAF1F1B36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5" grpId="0"/>
      <p:bldP spid="8" grpId="0"/>
      <p:bldP spid="9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964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3068960"/>
            <a:ext cx="158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8612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91AF2C-FA8E-4E75-A9D7-8ED4078C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91AF2C-FA8E-4E75-A9D7-8ED4078C4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118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3068960"/>
            <a:ext cx="158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6093296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</a:t>
            </a:r>
          </a:p>
        </p:txBody>
      </p:sp>
    </p:spTree>
    <p:extLst>
      <p:ext uri="{BB962C8B-B14F-4D97-AF65-F5344CB8AC3E}">
        <p14:creationId xmlns:p14="http://schemas.microsoft.com/office/powerpoint/2010/main" val="19338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46B12-B15E-4FBD-A2C6-144E434CC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2C46B12-B15E-4FBD-A2C6-144E434CC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ccel="3333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3333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graphicEl>
                                              <a:dgm id="{F2BA7FB6-1B21-450E-8C70-C973C5941D21}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c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7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212127" cy="51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4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3" y="-98214"/>
            <a:ext cx="5065337" cy="69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 Opioid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2016: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130+ died every day from opioid overdose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47,600 total dead, 28,466 dead from Rx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886,000 used street heroin, 81,000 for first time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2.1m had opioid use disorder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 misused Rx for first time</a:t>
            </a:r>
          </a:p>
        </p:txBody>
      </p:sp>
    </p:spTree>
    <p:extLst>
      <p:ext uri="{BB962C8B-B14F-4D97-AF65-F5344CB8AC3E}">
        <p14:creationId xmlns:p14="http://schemas.microsoft.com/office/powerpoint/2010/main" val="39606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 with Rx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oxycontin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access cut back, people turn to street heroin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Heroin cut with fentanyl,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overdoses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Fentanyl deaths up 29% in UK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opioid Rx doubled last 10 years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opioid Rx common for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pain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 of patients Rx higher than guidelines warrant (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Ashaye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 al., 2018, BMJ)</a:t>
            </a:r>
          </a:p>
        </p:txBody>
      </p:sp>
    </p:spTree>
    <p:extLst>
      <p:ext uri="{BB962C8B-B14F-4D97-AF65-F5344CB8AC3E}">
        <p14:creationId xmlns:p14="http://schemas.microsoft.com/office/powerpoint/2010/main" val="18048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Carroll et al.,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3" y="1772816"/>
            <a:ext cx="46130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01" y="1844824"/>
            <a:ext cx="440307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pain?</a:t>
            </a:r>
          </a:p>
        </p:txBody>
      </p:sp>
    </p:spTree>
    <p:extLst>
      <p:ext uri="{BB962C8B-B14F-4D97-AF65-F5344CB8AC3E}">
        <p14:creationId xmlns:p14="http://schemas.microsoft.com/office/powerpoint/2010/main" val="402406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a </a:t>
            </a:r>
            <a:r>
              <a:rPr lang="en-GB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identify a maladaptive coping pattern and intervene early</a:t>
            </a:r>
          </a:p>
        </p:txBody>
      </p:sp>
    </p:spTree>
    <p:extLst>
      <p:ext uri="{BB962C8B-B14F-4D97-AF65-F5344CB8AC3E}">
        <p14:creationId xmlns:p14="http://schemas.microsoft.com/office/powerpoint/2010/main" val="732948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641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4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EF1959-4090-43DD-A76F-313476D0D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4EF1959-4090-43DD-A76F-313476D0D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61E4A-B58A-4502-9C01-D8998C074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58161E4A-B58A-4502-9C01-D8998C074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BC04E5-65A0-48D3-9225-7F91288B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B9BC04E5-65A0-48D3-9225-7F91288B2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9523F0-AFAA-421A-A1FF-B0282FD0A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F9523F0-AFAA-421A-A1FF-B0282FD0A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EB359-3C8A-4254-8002-F488F96D3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21CEB359-3C8A-4254-8002-F488F96D3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9D4743-99AC-4726-9D28-4A06AC988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E9D4743-99AC-4726-9D28-4A06AC988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this look like?</a:t>
            </a:r>
          </a:p>
        </p:txBody>
      </p:sp>
    </p:spTree>
    <p:extLst>
      <p:ext uri="{BB962C8B-B14F-4D97-AF65-F5344CB8AC3E}">
        <p14:creationId xmlns:p14="http://schemas.microsoft.com/office/powerpoint/2010/main" val="34319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587726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0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11CB-E1FE-482F-BE86-D54C1A00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98911CB-E1FE-482F-BE86-D54C1A000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C4E349-8DCE-455A-A327-7078B3D7D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C3C4E349-8DCE-455A-A327-7078B3D7D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79F41-5EFD-4DCE-84FA-451F3F7DE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3479F41-5EFD-4DCE-84FA-451F3F7DE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decide if there is a problem?</a:t>
            </a:r>
          </a:p>
        </p:txBody>
      </p:sp>
    </p:spTree>
    <p:extLst>
      <p:ext uri="{BB962C8B-B14F-4D97-AF65-F5344CB8AC3E}">
        <p14:creationId xmlns:p14="http://schemas.microsoft.com/office/powerpoint/2010/main" val="157270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Rules: High or Low?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862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8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EF1959-4090-43DD-A76F-313476D0D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4EF1959-4090-43DD-A76F-313476D0D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793A88-7B43-4544-AFE7-38DD18BA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9793A88-7B43-4544-AFE7-38DD18BAF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61E4A-B58A-4502-9C01-D8998C074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8161E4A-B58A-4502-9C01-D8998C074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F15E58-41A9-4D1C-B306-1B9F70763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9F15E58-41A9-4D1C-B306-1B9F70763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0CD897-5028-402C-9E7F-F7B0E762A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690CD897-5028-402C-9E7F-F7B0E762A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0789BF-61E7-4C49-BAB0-FF9FAEB3C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4F0789BF-61E7-4C49-BAB0-FF9FAEB3C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32748669"/>
              </p:ext>
            </p:extLst>
          </p:nvPr>
        </p:nvGraphicFramePr>
        <p:xfrm>
          <a:off x="158751" y="719667"/>
          <a:ext cx="847724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656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rating on one or more of these factors is a sign of maladaptive coping</a:t>
            </a:r>
          </a:p>
        </p:txBody>
      </p:sp>
    </p:spTree>
    <p:extLst>
      <p:ext uri="{BB962C8B-B14F-4D97-AF65-F5344CB8AC3E}">
        <p14:creationId xmlns:p14="http://schemas.microsoft.com/office/powerpoint/2010/main" val="38732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strategy is maladaptive when it seems to help initially, but leads to greater harm later</a:t>
            </a:r>
          </a:p>
        </p:txBody>
      </p:sp>
    </p:spTree>
    <p:extLst>
      <p:ext uri="{BB962C8B-B14F-4D97-AF65-F5344CB8AC3E}">
        <p14:creationId xmlns:p14="http://schemas.microsoft.com/office/powerpoint/2010/main" val="39992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2 x 2 = 8 Profiles (7 really):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0185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5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808D7-A29F-4BD0-9C04-C6F1E39EF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5C808D7-A29F-4BD0-9C04-C6F1E39EF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87F53-BF40-48BA-B4B1-246C2DC5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CC87F53-BF40-48BA-B4B1-246C2DC56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37B51F-CA46-4B28-92D3-39CAD552D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437B51F-CA46-4B28-92D3-39CAD552D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3EEC8D-6017-4202-9FD8-F7826729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E3EEC8D-6017-4202-9FD8-F7826729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30AB9-86AA-4F9B-8E51-6F5BFE6B0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7830AB9-86AA-4F9B-8E51-6F5BFE6B0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066A7-A4C6-432C-B12F-A3701B4CD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BE066A7-A4C6-432C-B12F-A3701B4CD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B184CA-5E92-45B7-A8F3-DB43C6CC9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FB184CA-5E92-45B7-A8F3-DB43C6CC9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IASP definition of pain: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 unpleasant sensory and emotional experience associated with actual or potential tissue damage, or described in terms of such damage.”</a:t>
            </a:r>
          </a:p>
        </p:txBody>
      </p:sp>
    </p:spTree>
    <p:extLst>
      <p:ext uri="{BB962C8B-B14F-4D97-AF65-F5344CB8AC3E}">
        <p14:creationId xmlns:p14="http://schemas.microsoft.com/office/powerpoint/2010/main" val="8107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6374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864606"/>
              </p:ext>
            </p:extLst>
          </p:nvPr>
        </p:nvGraphicFramePr>
        <p:xfrm>
          <a:off x="467544" y="1628800"/>
          <a:ext cx="8208911" cy="445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4283968" y="3501008"/>
            <a:ext cx="1080120" cy="23042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2 x 2 = 8 Profiles (7 really):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0354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808D7-A29F-4BD0-9C04-C6F1E39EF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87F53-BF40-48BA-B4B1-246C2DC5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37B51F-CA46-4B28-92D3-39CAD552D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532E11-DEF0-496F-82B7-D61DD81A4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4532E11-DEF0-496F-82B7-D61DD81A4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7C0EC-B442-4E36-8672-1343C4284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777C0EC-B442-4E36-8672-1343C4284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62556-6672-40F2-8646-268A01DB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9A62556-6672-40F2-8646-268A01DBB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86F0F-16B5-45E7-819C-BD3BAA4EE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FDF86F0F-16B5-45E7-819C-BD3BAA4EE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012868"/>
              </p:ext>
            </p:extLst>
          </p:nvPr>
        </p:nvGraphicFramePr>
        <p:xfrm>
          <a:off x="467544" y="1628800"/>
          <a:ext cx="8208911" cy="445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667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508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tolerance</a:t>
            </a:r>
          </a:p>
        </p:txBody>
      </p:sp>
    </p:spTree>
    <p:extLst>
      <p:ext uri="{BB962C8B-B14F-4D97-AF65-F5344CB8AC3E}">
        <p14:creationId xmlns:p14="http://schemas.microsoft.com/office/powerpoint/2010/main" val="6886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2 x 2 = 8 Profiles (7 really):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627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7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FEBC5B6-90E4-4A8D-B0B1-F762EA5A1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808D7-A29F-4BD0-9C04-C6F1E39EF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5C808D7-A29F-4BD0-9C04-C6F1E39EF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3BFAE-7460-4B93-BF3F-85BC00F86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213BFAE-7460-4B93-BF3F-85BC00F86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994A3A-A4A7-4F79-9D30-2E3D3C29F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5994A3A-A4A7-4F79-9D30-2E3D3C29F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87F53-BF40-48BA-B4B1-246C2DC56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CC87F53-BF40-48BA-B4B1-246C2DC56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37B51F-CA46-4B28-92D3-39CAD552D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F437B51F-CA46-4B28-92D3-39CAD552D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62556-6672-40F2-8646-268A01DB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9A62556-6672-40F2-8646-268A01DBB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86F0F-16B5-45E7-819C-BD3BAA4EE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DF86F0F-16B5-45E7-819C-BD3BAA4EE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332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445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61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 a sensation, and it has a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valence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it—comes with distress</a:t>
            </a:r>
          </a:p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just about damage—can be no damage—more about ‘danger’</a:t>
            </a:r>
          </a:p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Pain is inherently a matter of one’s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subjective experience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(pain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something your brain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and identify profile: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Intervene early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get a sense of how far along the path patient is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Flagged patients can be referred to specialised pain service, specialist providers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most cases, patient has developed chronic or persistent pain, needs a more comprehensive approach to pain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1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92C1E-0696-4F91-9F81-A9DF09E6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394719-D799-40C7-9A4C-AA41C274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Pain Management Programme</a:t>
            </a:r>
          </a:p>
          <a:p>
            <a:pPr marL="0" indent="0" algn="ctr">
              <a:buNone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Now</a:t>
            </a:r>
          </a:p>
        </p:txBody>
      </p:sp>
    </p:spTree>
    <p:extLst>
      <p:ext uri="{BB962C8B-B14F-4D97-AF65-F5344CB8AC3E}">
        <p14:creationId xmlns:p14="http://schemas.microsoft.com/office/powerpoint/2010/main" val="6470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in Development: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832" y="0"/>
            <a:ext cx="109287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16632"/>
            <a:ext cx="4032448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Physiotherapist for outpatient and inpatient support.</a:t>
            </a:r>
          </a:p>
        </p:txBody>
      </p:sp>
    </p:spTree>
    <p:extLst>
      <p:ext uri="{BB962C8B-B14F-4D97-AF65-F5344CB8AC3E}">
        <p14:creationId xmlns:p14="http://schemas.microsoft.com/office/powerpoint/2010/main" val="12527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09" y="-48698"/>
            <a:ext cx="11183437" cy="72468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12976"/>
            <a:ext cx="6347048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from consultants with expertise in complex pain management and reducing reliance on pain medication.</a:t>
            </a:r>
          </a:p>
          <a:p>
            <a:pPr marL="0" indent="0">
              <a:buNone/>
            </a:pPr>
            <a:endParaRPr lang="en-GB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139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901520"/>
              </p:ext>
            </p:extLst>
          </p:nvPr>
        </p:nvGraphicFramePr>
        <p:xfrm>
          <a:off x="457200" y="476672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09539" y="3717032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Core of service.</a:t>
            </a:r>
          </a:p>
          <a:p>
            <a:pPr algn="ctr"/>
            <a:r>
              <a:rPr lang="en-GB" dirty="0"/>
              <a:t>~8 sessions, beginning</a:t>
            </a:r>
          </a:p>
          <a:p>
            <a:pPr algn="ctr"/>
            <a:r>
              <a:rPr lang="en-GB" dirty="0"/>
              <a:t> April 24, refer now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69269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One-off sessions open to patients, friends, family, 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5157192"/>
            <a:ext cx="2403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Safe activities led by the Physiotherapist, to prevent or eliminate pain coming from inactivity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95515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Highly specialised medical advice in conjunction with your core medical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90872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Practical help to reduce burden and worry that contribute to your pain experience</a:t>
            </a:r>
          </a:p>
        </p:txBody>
      </p:sp>
    </p:spTree>
    <p:extLst>
      <p:ext uri="{BB962C8B-B14F-4D97-AF65-F5344CB8AC3E}">
        <p14:creationId xmlns:p14="http://schemas.microsoft.com/office/powerpoint/2010/main" val="17540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68BAD2-2903-4B32-9E41-870A6B951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A8529-C176-4108-B787-172BDBFD0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DFA8529-C176-4108-B787-172BDBFD0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EA0D8-4C89-4361-B236-ADFB3B95E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02EA0D8-4C89-4361-B236-ADFB3B95E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68EB7-3246-4788-B189-720FF7AC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8868EB7-3246-4788-B189-720FF7ACB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9CE0AA-AA65-4D8F-A5B4-16BA9942B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69CE0AA-AA65-4D8F-A5B4-16BA9942B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25B6C-549D-420A-8D11-5D1C4867F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F525B6C-549D-420A-8D11-5D1C4867F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63A77-4107-40DC-B4AB-7470078E6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6A63A77-4107-40DC-B4AB-7470078E6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ECA9DA-8ADB-4B47-8BD2-57AA7AC0E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BECA9DA-8ADB-4B47-8BD2-57AA7AC0E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84A78-B36E-4768-AAA2-B71195111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C684A78-B36E-4768-AAA2-B71195111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DA2B1-6A76-4C21-B3F1-FFD6F1228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8EDA2B1-6A76-4C21-B3F1-FFD6F1228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3BC7AB-5AD5-4548-A475-42CFC3918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573BC7AB-5AD5-4548-A475-42CFC3918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">
                                            <p:graphicEl>
                                              <a:dgm id="{CA68BAD2-2903-4B32-9E41-870A6B951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">
                                            <p:graphicEl>
                                              <a:dgm id="{CA68BAD2-2903-4B32-9E41-870A6B95103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P spid="3" grpId="0"/>
      <p:bldP spid="3" grpId="1"/>
      <p:bldP spid="2" grpId="0"/>
      <p:bldP spid="2" grpId="1"/>
      <p:bldP spid="5" grpId="0"/>
      <p:bldP spid="5" grpId="1"/>
      <p:bldP spid="6" grpId="0"/>
      <p:bldP spid="6" grpId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911" y="0"/>
            <a:ext cx="1145356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293096"/>
            <a:ext cx="3888432" cy="2160240"/>
          </a:xfrm>
        </p:spPr>
        <p:txBody>
          <a:bodyPr>
            <a:normAutofit/>
          </a:bodyPr>
          <a:lstStyle/>
          <a:p>
            <a:pPr marL="57150" lvl="0" indent="0">
              <a:buClr>
                <a:schemeClr val="accent4"/>
              </a:buClr>
              <a:buNone/>
            </a:pPr>
            <a:r>
              <a:rPr lang="en-GB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Explore broader life goals</a:t>
            </a:r>
          </a:p>
        </p:txBody>
      </p:sp>
    </p:spTree>
    <p:extLst>
      <p:ext uri="{BB962C8B-B14F-4D97-AF65-F5344CB8AC3E}">
        <p14:creationId xmlns:p14="http://schemas.microsoft.com/office/powerpoint/2010/main" val="3930428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Men on a stationary exercise bike">
            <a:hlinkClick r:id="rId2" tooltip="Pain Relief and Aerobic Benefits of an Exercise Bik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37"/>
            <a:ext cx="10284994" cy="68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385"/>
            <a:ext cx="6336704" cy="2257226"/>
          </a:xfrm>
        </p:spPr>
        <p:txBody>
          <a:bodyPr>
            <a:noAutofit/>
          </a:bodyPr>
          <a:lstStyle/>
          <a:p>
            <a:pPr marL="57150" lvl="0" indent="0">
              <a:buClr>
                <a:schemeClr val="accent4"/>
              </a:buClr>
              <a:buNone/>
            </a:pPr>
            <a:r>
              <a:rPr lang="en-GB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Examine activity cycles and pain, practice pacing, exercise, and stretching</a:t>
            </a:r>
          </a:p>
          <a:p>
            <a:pPr marL="57150" lvl="0" indent="0">
              <a:buClr>
                <a:schemeClr val="accent4"/>
              </a:buClr>
              <a:buNone/>
            </a:pPr>
            <a:r>
              <a:rPr lang="en-GB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8985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Reliance on Opioids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6" y="1412776"/>
            <a:ext cx="9248934" cy="567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1"/>
            <a:ext cx="3898776" cy="3124943"/>
          </a:xfrm>
        </p:spPr>
        <p:txBody>
          <a:bodyPr anchor="ctr"/>
          <a:lstStyle/>
          <a:p>
            <a:pPr marL="0" indent="0" algn="r">
              <a:buNone/>
            </a:pPr>
            <a:r>
              <a:rPr lang="en-GB" dirty="0"/>
              <a:t>From short-acting to long-acting</a:t>
            </a:r>
          </a:p>
          <a:p>
            <a:pPr marL="0" indent="0" algn="r">
              <a:buNone/>
            </a:pPr>
            <a:r>
              <a:rPr lang="en-GB" dirty="0"/>
              <a:t>Very gradual</a:t>
            </a:r>
          </a:p>
          <a:p>
            <a:pPr marL="0" indent="0" algn="r">
              <a:buNone/>
            </a:pPr>
            <a:r>
              <a:rPr lang="en-GB" dirty="0"/>
              <a:t>Help with withdrawal</a:t>
            </a:r>
          </a:p>
        </p:txBody>
      </p:sp>
    </p:spTree>
    <p:extLst>
      <p:ext uri="{BB962C8B-B14F-4D97-AF65-F5344CB8AC3E}">
        <p14:creationId xmlns:p14="http://schemas.microsoft.com/office/powerpoint/2010/main" val="35025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\\clw-vfandp-001\User01\aj128\document\CNWL Recovery College Course\Depressed_African_American_Ma_3358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66018"/>
            <a:ext cx="4032448" cy="4525963"/>
          </a:xfrm>
        </p:spPr>
        <p:txBody>
          <a:bodyPr>
            <a:normAutofit/>
          </a:bodyPr>
          <a:lstStyle/>
          <a:p>
            <a:pPr marL="57150" lvl="0" indent="0">
              <a:buClr>
                <a:schemeClr val="accent4"/>
              </a:buClr>
              <a:buNone/>
            </a:pPr>
            <a:r>
              <a:rPr lang="en-GB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Look at thoughts &amp; emotions	</a:t>
            </a:r>
          </a:p>
        </p:txBody>
      </p:sp>
    </p:spTree>
    <p:extLst>
      <p:ext uri="{BB962C8B-B14F-4D97-AF65-F5344CB8AC3E}">
        <p14:creationId xmlns:p14="http://schemas.microsoft.com/office/powerpoint/2010/main" val="3474127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\\clw-vfandp-001\User01\aj128\document\CNWL Recovery College Course\blackwomanseriou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813" y="0"/>
            <a:ext cx="13001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/>
          </a:bodyPr>
          <a:lstStyle/>
          <a:p>
            <a:pPr marL="57150" lvl="0" indent="0">
              <a:buClr>
                <a:schemeClr val="accent4"/>
              </a:buClr>
              <a:buNone/>
            </a:pPr>
            <a:r>
              <a:rPr lang="en-GB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Discuss communication &amp;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6403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J128\AppData\Local\Microsoft\Windows\Temporary Internet Files\Content.IE5\IL6KYW0T\scissor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8" y="2040277"/>
            <a:ext cx="2685344" cy="13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899210" cy="236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7398" y="752695"/>
            <a:ext cx="61645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dirty="0"/>
              <a:t>Brain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9263" y="1703251"/>
            <a:ext cx="110184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dirty="0"/>
              <a:t>Spinal cord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8704" y="2164325"/>
            <a:ext cx="101502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1400" dirty="0"/>
              <a:t>Inhibitory</a:t>
            </a:r>
          </a:p>
          <a:p>
            <a:pPr algn="ctr"/>
            <a:r>
              <a:rPr lang="en-GB" sz="1400" dirty="0"/>
              <a:t>descending</a:t>
            </a:r>
          </a:p>
          <a:p>
            <a:pPr algn="ctr"/>
            <a:r>
              <a:rPr lang="en-GB" sz="1400" dirty="0"/>
              <a:t>pathway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6427" y="2272047"/>
            <a:ext cx="9681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Ascending pathways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3229" y="5589922"/>
            <a:ext cx="105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A</a:t>
            </a:r>
            <a:r>
              <a:rPr lang="el-GR" sz="1400" dirty="0"/>
              <a:t>β</a:t>
            </a:r>
            <a:endParaRPr lang="en-GB" sz="1400" dirty="0"/>
          </a:p>
          <a:p>
            <a:pPr algn="ctr"/>
            <a:r>
              <a:rPr lang="en-GB" sz="1400" dirty="0"/>
              <a:t>fibres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3229" y="3905845"/>
            <a:ext cx="10507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Injury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3229" y="6399741"/>
            <a:ext cx="105071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Touch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0646" y="4033639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Pain signal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1687" y="4373499"/>
            <a:ext cx="7200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Pain gate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6214" y="5429746"/>
            <a:ext cx="1251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Inhibitory spinal neuron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1572" y="583139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Touch</a:t>
            </a:r>
          </a:p>
        </p:txBody>
      </p:sp>
      <p:sp>
        <p:nvSpPr>
          <p:cNvPr id="18" name="Oval 17"/>
          <p:cNvSpPr/>
          <p:nvPr/>
        </p:nvSpPr>
        <p:spPr>
          <a:xfrm>
            <a:off x="3213878" y="3247698"/>
            <a:ext cx="2335619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31" name="Straight Arrow Connector 1030"/>
          <p:cNvCxnSpPr/>
          <p:nvPr/>
        </p:nvCxnSpPr>
        <p:spPr>
          <a:xfrm>
            <a:off x="3693893" y="4354820"/>
            <a:ext cx="390146" cy="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299378" y="4148961"/>
            <a:ext cx="386458" cy="41171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36758" y="4293446"/>
            <a:ext cx="121221" cy="140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>
            <a:off x="4457979" y="4363822"/>
            <a:ext cx="43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0"/>
          </p:cNvCxnSpPr>
          <p:nvPr/>
        </p:nvCxnSpPr>
        <p:spPr>
          <a:xfrm flipV="1">
            <a:off x="4397369" y="3947863"/>
            <a:ext cx="2042" cy="345583"/>
          </a:xfrm>
          <a:prstGeom prst="line">
            <a:avLst/>
          </a:prstGeom>
          <a:ln w="63500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>
            <a:stCxn id="11" idx="0"/>
            <a:endCxn id="9" idx="2"/>
          </p:cNvCxnSpPr>
          <p:nvPr/>
        </p:nvCxnSpPr>
        <p:spPr>
          <a:xfrm flipV="1">
            <a:off x="1818584" y="3607195"/>
            <a:ext cx="0" cy="29865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>
            <a:stCxn id="11" idx="2"/>
            <a:endCxn id="12" idx="0"/>
          </p:cNvCxnSpPr>
          <p:nvPr/>
        </p:nvCxnSpPr>
        <p:spPr>
          <a:xfrm>
            <a:off x="1818584" y="4367510"/>
            <a:ext cx="6594" cy="347181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3"/>
            <a:endCxn id="22" idx="1"/>
          </p:cNvCxnSpPr>
          <p:nvPr/>
        </p:nvCxnSpPr>
        <p:spPr>
          <a:xfrm>
            <a:off x="2343939" y="3345585"/>
            <a:ext cx="1012034" cy="863671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3"/>
            <a:endCxn id="22" idx="3"/>
          </p:cNvCxnSpPr>
          <p:nvPr/>
        </p:nvCxnSpPr>
        <p:spPr>
          <a:xfrm flipV="1">
            <a:off x="2350533" y="4500383"/>
            <a:ext cx="1005440" cy="47591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Freeform 1037"/>
          <p:cNvSpPr/>
          <p:nvPr/>
        </p:nvSpPr>
        <p:spPr>
          <a:xfrm>
            <a:off x="3385996" y="2163778"/>
            <a:ext cx="5158932" cy="4208457"/>
          </a:xfrm>
          <a:custGeom>
            <a:avLst/>
            <a:gdLst>
              <a:gd name="connsiteX0" fmla="*/ 2227153 w 5158932"/>
              <a:gd name="connsiteY0" fmla="*/ 0 h 4208457"/>
              <a:gd name="connsiteX1" fmla="*/ 4934139 w 5158932"/>
              <a:gd name="connsiteY1" fmla="*/ 2833735 h 4208457"/>
              <a:gd name="connsiteX2" fmla="*/ 4445252 w 5158932"/>
              <a:gd name="connsiteY2" fmla="*/ 4137434 h 4208457"/>
              <a:gd name="connsiteX3" fmla="*/ 0 w 5158932"/>
              <a:gd name="connsiteY3" fmla="*/ 3920151 h 420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8932" h="4208457">
                <a:moveTo>
                  <a:pt x="2227153" y="0"/>
                </a:moveTo>
                <a:cubicBezTo>
                  <a:pt x="3395804" y="1072081"/>
                  <a:pt x="4564456" y="2144163"/>
                  <a:pt x="4934139" y="2833735"/>
                </a:cubicBezTo>
                <a:cubicBezTo>
                  <a:pt x="5303822" y="3523307"/>
                  <a:pt x="5267609" y="3956365"/>
                  <a:pt x="4445252" y="4137434"/>
                </a:cubicBezTo>
                <a:cubicBezTo>
                  <a:pt x="3622895" y="4318503"/>
                  <a:pt x="1811447" y="4119327"/>
                  <a:pt x="0" y="39201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40" name="Freeform 1039"/>
          <p:cNvSpPr/>
          <p:nvPr/>
        </p:nvSpPr>
        <p:spPr>
          <a:xfrm>
            <a:off x="5466926" y="2179101"/>
            <a:ext cx="1709078" cy="2323527"/>
          </a:xfrm>
          <a:custGeom>
            <a:avLst/>
            <a:gdLst>
              <a:gd name="connsiteX0" fmla="*/ 99588 w 1709078"/>
              <a:gd name="connsiteY0" fmla="*/ 0 h 2289667"/>
              <a:gd name="connsiteX1" fmla="*/ 1484768 w 1709078"/>
              <a:gd name="connsiteY1" fmla="*/ 1665838 h 2289667"/>
              <a:gd name="connsiteX2" fmla="*/ 1557196 w 1709078"/>
              <a:gd name="connsiteY2" fmla="*/ 2254313 h 2289667"/>
              <a:gd name="connsiteX3" fmla="*/ 0 w 1709078"/>
              <a:gd name="connsiteY3" fmla="*/ 2172832 h 228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078" h="2289667">
                <a:moveTo>
                  <a:pt x="99588" y="0"/>
                </a:moveTo>
                <a:cubicBezTo>
                  <a:pt x="670710" y="645059"/>
                  <a:pt x="1241833" y="1290119"/>
                  <a:pt x="1484768" y="1665838"/>
                </a:cubicBezTo>
                <a:cubicBezTo>
                  <a:pt x="1727703" y="2041557"/>
                  <a:pt x="1804657" y="2169814"/>
                  <a:pt x="1557196" y="2254313"/>
                </a:cubicBezTo>
                <a:cubicBezTo>
                  <a:pt x="1309735" y="2338812"/>
                  <a:pt x="654867" y="2255822"/>
                  <a:pt x="0" y="2172832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06969" y="4157964"/>
            <a:ext cx="386458" cy="4117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42" name="Freeform 1041"/>
          <p:cNvSpPr/>
          <p:nvPr/>
        </p:nvSpPr>
        <p:spPr>
          <a:xfrm>
            <a:off x="4389371" y="2218099"/>
            <a:ext cx="1657849" cy="1729764"/>
          </a:xfrm>
          <a:custGeom>
            <a:avLst/>
            <a:gdLst>
              <a:gd name="connsiteX0" fmla="*/ 1160403 w 1657849"/>
              <a:gd name="connsiteY0" fmla="*/ 0 h 1566250"/>
              <a:gd name="connsiteX1" fmla="*/ 1640237 w 1657849"/>
              <a:gd name="connsiteY1" fmla="*/ 679010 h 1566250"/>
              <a:gd name="connsiteX2" fmla="*/ 1422954 w 1657849"/>
              <a:gd name="connsiteY2" fmla="*/ 1004935 h 1566250"/>
              <a:gd name="connsiteX3" fmla="*/ 227896 w 1657849"/>
              <a:gd name="connsiteY3" fmla="*/ 796705 h 1566250"/>
              <a:gd name="connsiteX4" fmla="*/ 1560 w 1657849"/>
              <a:gd name="connsiteY4" fmla="*/ 1566250 h 156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849" h="1566250">
                <a:moveTo>
                  <a:pt x="1160403" y="0"/>
                </a:moveTo>
                <a:cubicBezTo>
                  <a:pt x="1378441" y="255760"/>
                  <a:pt x="1596479" y="511521"/>
                  <a:pt x="1640237" y="679010"/>
                </a:cubicBezTo>
                <a:cubicBezTo>
                  <a:pt x="1683995" y="846499"/>
                  <a:pt x="1658344" y="985319"/>
                  <a:pt x="1422954" y="1004935"/>
                </a:cubicBezTo>
                <a:cubicBezTo>
                  <a:pt x="1187564" y="1024551"/>
                  <a:pt x="464795" y="703153"/>
                  <a:pt x="227896" y="796705"/>
                </a:cubicBezTo>
                <a:cubicBezTo>
                  <a:pt x="-9003" y="890257"/>
                  <a:pt x="-3722" y="1228253"/>
                  <a:pt x="1560" y="1566250"/>
                </a:cubicBezTo>
              </a:path>
            </a:pathLst>
          </a:custGeom>
          <a:noFill/>
          <a:ln>
            <a:solidFill>
              <a:schemeClr val="accent5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04140" y="3319458"/>
            <a:ext cx="386458" cy="363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43" name="Freeform 1042"/>
          <p:cNvSpPr/>
          <p:nvPr/>
        </p:nvSpPr>
        <p:spPr>
          <a:xfrm>
            <a:off x="3376943" y="4581053"/>
            <a:ext cx="1013988" cy="1200881"/>
          </a:xfrm>
          <a:custGeom>
            <a:avLst/>
            <a:gdLst>
              <a:gd name="connsiteX0" fmla="*/ 0 w 1013988"/>
              <a:gd name="connsiteY0" fmla="*/ 1095470 h 1200881"/>
              <a:gd name="connsiteX1" fmla="*/ 832918 w 1013988"/>
              <a:gd name="connsiteY1" fmla="*/ 1095470 h 1200881"/>
              <a:gd name="connsiteX2" fmla="*/ 1013988 w 1013988"/>
              <a:gd name="connsiteY2" fmla="*/ 0 h 120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988" h="1200881">
                <a:moveTo>
                  <a:pt x="0" y="1095470"/>
                </a:moveTo>
                <a:cubicBezTo>
                  <a:pt x="331960" y="1186759"/>
                  <a:pt x="663920" y="1278048"/>
                  <a:pt x="832918" y="1095470"/>
                </a:cubicBezTo>
                <a:cubicBezTo>
                  <a:pt x="1001916" y="912892"/>
                  <a:pt x="1007952" y="456446"/>
                  <a:pt x="1013988" y="0"/>
                </a:cubicBezTo>
              </a:path>
            </a:pathLst>
          </a:custGeom>
          <a:noFill/>
          <a:ln>
            <a:solidFill>
              <a:schemeClr val="accent5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04140" y="5022868"/>
            <a:ext cx="386458" cy="363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48" name="Straight Arrow Connector 1047"/>
          <p:cNvCxnSpPr>
            <a:endCxn id="31" idx="2"/>
          </p:cNvCxnSpPr>
          <p:nvPr/>
        </p:nvCxnSpPr>
        <p:spPr>
          <a:xfrm>
            <a:off x="2350533" y="5669982"/>
            <a:ext cx="649005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0" idx="2"/>
          </p:cNvCxnSpPr>
          <p:nvPr/>
        </p:nvCxnSpPr>
        <p:spPr>
          <a:xfrm>
            <a:off x="2343939" y="6069570"/>
            <a:ext cx="655599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3" idx="0"/>
            <a:endCxn id="10" idx="2"/>
          </p:cNvCxnSpPr>
          <p:nvPr/>
        </p:nvCxnSpPr>
        <p:spPr>
          <a:xfrm flipV="1">
            <a:off x="1818584" y="6113142"/>
            <a:ext cx="0" cy="28659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53"/>
          <p:cNvCxnSpPr>
            <a:stCxn id="5" idx="3"/>
          </p:cNvCxnSpPr>
          <p:nvPr/>
        </p:nvCxnSpPr>
        <p:spPr>
          <a:xfrm>
            <a:off x="3393850" y="921972"/>
            <a:ext cx="593028" cy="1033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" idx="1"/>
          </p:cNvCxnSpPr>
          <p:nvPr/>
        </p:nvCxnSpPr>
        <p:spPr>
          <a:xfrm flipV="1">
            <a:off x="5546545" y="1872528"/>
            <a:ext cx="1032718" cy="29286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321465" y="2590889"/>
            <a:ext cx="419959" cy="20437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047220" y="2363896"/>
            <a:ext cx="689207" cy="3291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673725" y="2816866"/>
            <a:ext cx="309595" cy="2671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999538" y="5888020"/>
            <a:ext cx="386458" cy="363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99538" y="5488432"/>
            <a:ext cx="386458" cy="3631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3229" y="3083975"/>
            <a:ext cx="105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Fast A</a:t>
            </a:r>
            <a:r>
              <a:rPr lang="el-GR" sz="1400" dirty="0"/>
              <a:t>β</a:t>
            </a:r>
            <a:r>
              <a:rPr lang="en-GB" sz="1400" dirty="0"/>
              <a:t> fibres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9823" y="4714691"/>
            <a:ext cx="105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Slow</a:t>
            </a:r>
          </a:p>
          <a:p>
            <a:pPr algn="ctr"/>
            <a:r>
              <a:rPr lang="en-GB" sz="1400" dirty="0"/>
              <a:t>C fibres</a:t>
            </a:r>
          </a:p>
        </p:txBody>
      </p:sp>
    </p:spTree>
    <p:extLst>
      <p:ext uri="{BB962C8B-B14F-4D97-AF65-F5344CB8AC3E}">
        <p14:creationId xmlns:p14="http://schemas.microsoft.com/office/powerpoint/2010/main" val="1275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841" y="0"/>
            <a:ext cx="1217950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/>
          </a:bodyPr>
          <a:lstStyle/>
          <a:p>
            <a:pPr marL="57150" lvl="0" indent="0" algn="r">
              <a:buClr>
                <a:schemeClr val="accent4"/>
              </a:buClr>
              <a:buNone/>
            </a:pPr>
            <a:r>
              <a:rPr lang="en-GB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Plan for dealing with pain flare-ups</a:t>
            </a:r>
          </a:p>
        </p:txBody>
      </p:sp>
    </p:spTree>
    <p:extLst>
      <p:ext uri="{BB962C8B-B14F-4D97-AF65-F5344CB8AC3E}">
        <p14:creationId xmlns:p14="http://schemas.microsoft.com/office/powerpoint/2010/main" val="1332162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899210" cy="236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7398" y="752695"/>
            <a:ext cx="61645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Brain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9263" y="1703251"/>
            <a:ext cx="110184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Spinal cord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8704" y="2164325"/>
            <a:ext cx="101502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Inhibitory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descending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pathway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6427" y="2272047"/>
            <a:ext cx="9681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Ascending pathways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3229" y="5589922"/>
            <a:ext cx="105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</a:rPr>
              <a:t>β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fibres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3229" y="3982789"/>
            <a:ext cx="105071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Injury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3229" y="6399741"/>
            <a:ext cx="105071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Touch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0646" y="4033639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Pain signal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1687" y="4373499"/>
            <a:ext cx="7200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Pain gate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6214" y="5429746"/>
            <a:ext cx="1251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Inhibitory spinal neuron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1572" y="583139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Touch</a:t>
            </a:r>
          </a:p>
        </p:txBody>
      </p:sp>
      <p:sp>
        <p:nvSpPr>
          <p:cNvPr id="18" name="Oval 17"/>
          <p:cNvSpPr/>
          <p:nvPr/>
        </p:nvSpPr>
        <p:spPr>
          <a:xfrm>
            <a:off x="3213878" y="3247698"/>
            <a:ext cx="2335619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31" name="Straight Arrow Connector 1030"/>
          <p:cNvCxnSpPr/>
          <p:nvPr/>
        </p:nvCxnSpPr>
        <p:spPr>
          <a:xfrm>
            <a:off x="3693893" y="4354820"/>
            <a:ext cx="390146" cy="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299378" y="4148961"/>
            <a:ext cx="386458" cy="41171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36758" y="4293446"/>
            <a:ext cx="121221" cy="140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>
            <a:off x="4457979" y="4363822"/>
            <a:ext cx="4314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0"/>
          </p:cNvCxnSpPr>
          <p:nvPr/>
        </p:nvCxnSpPr>
        <p:spPr>
          <a:xfrm flipV="1">
            <a:off x="4397369" y="3947863"/>
            <a:ext cx="2042" cy="345583"/>
          </a:xfrm>
          <a:prstGeom prst="line">
            <a:avLst/>
          </a:prstGeom>
          <a:ln w="63500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>
            <a:stCxn id="11" idx="0"/>
            <a:endCxn id="9" idx="2"/>
          </p:cNvCxnSpPr>
          <p:nvPr/>
        </p:nvCxnSpPr>
        <p:spPr>
          <a:xfrm flipV="1">
            <a:off x="1818584" y="3607195"/>
            <a:ext cx="0" cy="375594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>
            <a:stCxn id="11" idx="2"/>
            <a:endCxn id="12" idx="0"/>
          </p:cNvCxnSpPr>
          <p:nvPr/>
        </p:nvCxnSpPr>
        <p:spPr>
          <a:xfrm>
            <a:off x="1818584" y="4290566"/>
            <a:ext cx="6594" cy="424125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3"/>
            <a:endCxn id="22" idx="1"/>
          </p:cNvCxnSpPr>
          <p:nvPr/>
        </p:nvCxnSpPr>
        <p:spPr>
          <a:xfrm>
            <a:off x="2343939" y="3345585"/>
            <a:ext cx="1012034" cy="863671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3"/>
            <a:endCxn id="22" idx="3"/>
          </p:cNvCxnSpPr>
          <p:nvPr/>
        </p:nvCxnSpPr>
        <p:spPr>
          <a:xfrm flipV="1">
            <a:off x="2350533" y="4500383"/>
            <a:ext cx="1005440" cy="47591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Freeform 1037"/>
          <p:cNvSpPr/>
          <p:nvPr/>
        </p:nvSpPr>
        <p:spPr>
          <a:xfrm>
            <a:off x="3385996" y="2163778"/>
            <a:ext cx="5158932" cy="4208457"/>
          </a:xfrm>
          <a:custGeom>
            <a:avLst/>
            <a:gdLst>
              <a:gd name="connsiteX0" fmla="*/ 2227153 w 5158932"/>
              <a:gd name="connsiteY0" fmla="*/ 0 h 4208457"/>
              <a:gd name="connsiteX1" fmla="*/ 4934139 w 5158932"/>
              <a:gd name="connsiteY1" fmla="*/ 2833735 h 4208457"/>
              <a:gd name="connsiteX2" fmla="*/ 4445252 w 5158932"/>
              <a:gd name="connsiteY2" fmla="*/ 4137434 h 4208457"/>
              <a:gd name="connsiteX3" fmla="*/ 0 w 5158932"/>
              <a:gd name="connsiteY3" fmla="*/ 3920151 h 420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8932" h="4208457">
                <a:moveTo>
                  <a:pt x="2227153" y="0"/>
                </a:moveTo>
                <a:cubicBezTo>
                  <a:pt x="3395804" y="1072081"/>
                  <a:pt x="4564456" y="2144163"/>
                  <a:pt x="4934139" y="2833735"/>
                </a:cubicBezTo>
                <a:cubicBezTo>
                  <a:pt x="5303822" y="3523307"/>
                  <a:pt x="5267609" y="3956365"/>
                  <a:pt x="4445252" y="4137434"/>
                </a:cubicBezTo>
                <a:cubicBezTo>
                  <a:pt x="3622895" y="4318503"/>
                  <a:pt x="1811447" y="4119327"/>
                  <a:pt x="0" y="39201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0" name="Freeform 1039"/>
          <p:cNvSpPr/>
          <p:nvPr/>
        </p:nvSpPr>
        <p:spPr>
          <a:xfrm>
            <a:off x="5466926" y="2179101"/>
            <a:ext cx="1709078" cy="2323527"/>
          </a:xfrm>
          <a:custGeom>
            <a:avLst/>
            <a:gdLst>
              <a:gd name="connsiteX0" fmla="*/ 99588 w 1709078"/>
              <a:gd name="connsiteY0" fmla="*/ 0 h 2289667"/>
              <a:gd name="connsiteX1" fmla="*/ 1484768 w 1709078"/>
              <a:gd name="connsiteY1" fmla="*/ 1665838 h 2289667"/>
              <a:gd name="connsiteX2" fmla="*/ 1557196 w 1709078"/>
              <a:gd name="connsiteY2" fmla="*/ 2254313 h 2289667"/>
              <a:gd name="connsiteX3" fmla="*/ 0 w 1709078"/>
              <a:gd name="connsiteY3" fmla="*/ 2172832 h 228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078" h="2289667">
                <a:moveTo>
                  <a:pt x="99588" y="0"/>
                </a:moveTo>
                <a:cubicBezTo>
                  <a:pt x="670710" y="645059"/>
                  <a:pt x="1241833" y="1290119"/>
                  <a:pt x="1484768" y="1665838"/>
                </a:cubicBezTo>
                <a:cubicBezTo>
                  <a:pt x="1727703" y="2041557"/>
                  <a:pt x="1804657" y="2169814"/>
                  <a:pt x="1557196" y="2254313"/>
                </a:cubicBezTo>
                <a:cubicBezTo>
                  <a:pt x="1309735" y="2338812"/>
                  <a:pt x="654867" y="2255822"/>
                  <a:pt x="0" y="2172832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06969" y="4157964"/>
            <a:ext cx="386458" cy="4117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2" name="Freeform 1041"/>
          <p:cNvSpPr/>
          <p:nvPr/>
        </p:nvSpPr>
        <p:spPr>
          <a:xfrm>
            <a:off x="4389371" y="2218099"/>
            <a:ext cx="1657849" cy="1729764"/>
          </a:xfrm>
          <a:custGeom>
            <a:avLst/>
            <a:gdLst>
              <a:gd name="connsiteX0" fmla="*/ 1160403 w 1657849"/>
              <a:gd name="connsiteY0" fmla="*/ 0 h 1566250"/>
              <a:gd name="connsiteX1" fmla="*/ 1640237 w 1657849"/>
              <a:gd name="connsiteY1" fmla="*/ 679010 h 1566250"/>
              <a:gd name="connsiteX2" fmla="*/ 1422954 w 1657849"/>
              <a:gd name="connsiteY2" fmla="*/ 1004935 h 1566250"/>
              <a:gd name="connsiteX3" fmla="*/ 227896 w 1657849"/>
              <a:gd name="connsiteY3" fmla="*/ 796705 h 1566250"/>
              <a:gd name="connsiteX4" fmla="*/ 1560 w 1657849"/>
              <a:gd name="connsiteY4" fmla="*/ 1566250 h 156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849" h="1566250">
                <a:moveTo>
                  <a:pt x="1160403" y="0"/>
                </a:moveTo>
                <a:cubicBezTo>
                  <a:pt x="1378441" y="255760"/>
                  <a:pt x="1596479" y="511521"/>
                  <a:pt x="1640237" y="679010"/>
                </a:cubicBezTo>
                <a:cubicBezTo>
                  <a:pt x="1683995" y="846499"/>
                  <a:pt x="1658344" y="985319"/>
                  <a:pt x="1422954" y="1004935"/>
                </a:cubicBezTo>
                <a:cubicBezTo>
                  <a:pt x="1187564" y="1024551"/>
                  <a:pt x="464795" y="703153"/>
                  <a:pt x="227896" y="796705"/>
                </a:cubicBezTo>
                <a:cubicBezTo>
                  <a:pt x="-9003" y="890257"/>
                  <a:pt x="-3722" y="1228253"/>
                  <a:pt x="1560" y="1566250"/>
                </a:cubicBezTo>
              </a:path>
            </a:pathLst>
          </a:custGeom>
          <a:noFill/>
          <a:ln>
            <a:solidFill>
              <a:schemeClr val="accent5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04140" y="3319458"/>
            <a:ext cx="386458" cy="363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3" name="Freeform 1042"/>
          <p:cNvSpPr/>
          <p:nvPr/>
        </p:nvSpPr>
        <p:spPr>
          <a:xfrm>
            <a:off x="3376943" y="4581053"/>
            <a:ext cx="1013988" cy="1200881"/>
          </a:xfrm>
          <a:custGeom>
            <a:avLst/>
            <a:gdLst>
              <a:gd name="connsiteX0" fmla="*/ 0 w 1013988"/>
              <a:gd name="connsiteY0" fmla="*/ 1095470 h 1200881"/>
              <a:gd name="connsiteX1" fmla="*/ 832918 w 1013988"/>
              <a:gd name="connsiteY1" fmla="*/ 1095470 h 1200881"/>
              <a:gd name="connsiteX2" fmla="*/ 1013988 w 1013988"/>
              <a:gd name="connsiteY2" fmla="*/ 0 h 120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988" h="1200881">
                <a:moveTo>
                  <a:pt x="0" y="1095470"/>
                </a:moveTo>
                <a:cubicBezTo>
                  <a:pt x="331960" y="1186759"/>
                  <a:pt x="663920" y="1278048"/>
                  <a:pt x="832918" y="1095470"/>
                </a:cubicBezTo>
                <a:cubicBezTo>
                  <a:pt x="1001916" y="912892"/>
                  <a:pt x="1007952" y="456446"/>
                  <a:pt x="1013988" y="0"/>
                </a:cubicBezTo>
              </a:path>
            </a:pathLst>
          </a:custGeom>
          <a:noFill/>
          <a:ln>
            <a:solidFill>
              <a:schemeClr val="accent5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04140" y="5022868"/>
            <a:ext cx="386458" cy="363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48" name="Straight Arrow Connector 1047"/>
          <p:cNvCxnSpPr>
            <a:endCxn id="31" idx="2"/>
          </p:cNvCxnSpPr>
          <p:nvPr/>
        </p:nvCxnSpPr>
        <p:spPr>
          <a:xfrm>
            <a:off x="2350533" y="5669982"/>
            <a:ext cx="649005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0" idx="2"/>
          </p:cNvCxnSpPr>
          <p:nvPr/>
        </p:nvCxnSpPr>
        <p:spPr>
          <a:xfrm>
            <a:off x="2343939" y="6069570"/>
            <a:ext cx="655599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3" idx="0"/>
            <a:endCxn id="10" idx="2"/>
          </p:cNvCxnSpPr>
          <p:nvPr/>
        </p:nvCxnSpPr>
        <p:spPr>
          <a:xfrm flipV="1">
            <a:off x="1818584" y="6113142"/>
            <a:ext cx="0" cy="28659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53"/>
          <p:cNvCxnSpPr>
            <a:stCxn id="5" idx="3"/>
          </p:cNvCxnSpPr>
          <p:nvPr/>
        </p:nvCxnSpPr>
        <p:spPr>
          <a:xfrm>
            <a:off x="3393850" y="921972"/>
            <a:ext cx="593028" cy="1033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" idx="1"/>
          </p:cNvCxnSpPr>
          <p:nvPr/>
        </p:nvCxnSpPr>
        <p:spPr>
          <a:xfrm flipV="1">
            <a:off x="5546545" y="1872528"/>
            <a:ext cx="1032718" cy="29286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321465" y="2590889"/>
            <a:ext cx="419959" cy="20437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047220" y="2363896"/>
            <a:ext cx="689207" cy="3291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673725" y="2816866"/>
            <a:ext cx="309595" cy="2671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999538" y="5888020"/>
            <a:ext cx="386458" cy="363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99538" y="5488432"/>
            <a:ext cx="386458" cy="3631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3229" y="3083975"/>
            <a:ext cx="105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Fast A</a:t>
            </a:r>
            <a:r>
              <a:rPr lang="el-GR" sz="1400" dirty="0">
                <a:solidFill>
                  <a:schemeClr val="bg1">
                    <a:lumMod val="65000"/>
                  </a:schemeClr>
                </a:solidFill>
              </a:rPr>
              <a:t>β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 fibres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9823" y="4714691"/>
            <a:ext cx="105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Slow</a:t>
            </a:r>
          </a:p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 fibres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478" y="594665"/>
            <a:ext cx="34452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 indent="0">
              <a:buClr>
                <a:schemeClr val="accent4"/>
              </a:buClr>
              <a:buNone/>
            </a:pPr>
            <a:r>
              <a:rPr lang="en-GB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Learn about different pain mechanisms</a:t>
            </a:r>
          </a:p>
        </p:txBody>
      </p:sp>
    </p:spTree>
    <p:extLst>
      <p:ext uri="{BB962C8B-B14F-4D97-AF65-F5344CB8AC3E}">
        <p14:creationId xmlns:p14="http://schemas.microsoft.com/office/powerpoint/2010/main" val="3886148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58416"/>
            <a:ext cx="7425253" cy="4941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5175" y="5899584"/>
            <a:ext cx="4836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Management</a:t>
            </a:r>
          </a:p>
        </p:txBody>
      </p:sp>
    </p:spTree>
    <p:extLst>
      <p:ext uri="{BB962C8B-B14F-4D97-AF65-F5344CB8AC3E}">
        <p14:creationId xmlns:p14="http://schemas.microsoft.com/office/powerpoint/2010/main" val="3997222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80" y="0"/>
            <a:ext cx="1028197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988840"/>
            <a:ext cx="6588224" cy="1143000"/>
          </a:xfrm>
        </p:spPr>
        <p:txBody>
          <a:bodyPr/>
          <a:lstStyle/>
          <a:p>
            <a:pPr algn="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Sleep</a:t>
            </a:r>
          </a:p>
        </p:txBody>
      </p:sp>
    </p:spTree>
    <p:extLst>
      <p:ext uri="{BB962C8B-B14F-4D97-AF65-F5344CB8AC3E}">
        <p14:creationId xmlns:p14="http://schemas.microsoft.com/office/powerpoint/2010/main" val="2829259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is improve patients’ overall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8058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won’t happen if patients,</a:t>
            </a:r>
          </a:p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same old thing </a:t>
            </a:r>
          </a:p>
        </p:txBody>
      </p:sp>
    </p:spTree>
    <p:extLst>
      <p:ext uri="{BB962C8B-B14F-4D97-AF65-F5344CB8AC3E}">
        <p14:creationId xmlns:p14="http://schemas.microsoft.com/office/powerpoint/2010/main" val="9546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refuse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enable continued harmful behaviour, while giving patients new, helpful options</a:t>
            </a:r>
          </a:p>
        </p:txBody>
      </p:sp>
    </p:spTree>
    <p:extLst>
      <p:ext uri="{BB962C8B-B14F-4D97-AF65-F5344CB8AC3E}">
        <p14:creationId xmlns:p14="http://schemas.microsoft.com/office/powerpoint/2010/main" val="17928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Jeremy Anderson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0203 313 8119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jeremy.anderson1@nhs.net</a:t>
            </a:r>
          </a:p>
        </p:txBody>
      </p:sp>
    </p:spTree>
    <p:extLst>
      <p:ext uri="{BB962C8B-B14F-4D97-AF65-F5344CB8AC3E}">
        <p14:creationId xmlns:p14="http://schemas.microsoft.com/office/powerpoint/2010/main" val="100295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41" y="-29518"/>
            <a:ext cx="10331276" cy="6887518"/>
          </a:xfrm>
        </p:spPr>
      </p:pic>
    </p:spTree>
    <p:extLst>
      <p:ext uri="{BB962C8B-B14F-4D97-AF65-F5344CB8AC3E}">
        <p14:creationId xmlns:p14="http://schemas.microsoft.com/office/powerpoint/2010/main" val="277500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362" y="0"/>
            <a:ext cx="13716000" cy="6858000"/>
          </a:xfrm>
        </p:spPr>
      </p:pic>
    </p:spTree>
    <p:extLst>
      <p:ext uri="{BB962C8B-B14F-4D97-AF65-F5344CB8AC3E}">
        <p14:creationId xmlns:p14="http://schemas.microsoft.com/office/powerpoint/2010/main" val="86867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489" y="0"/>
            <a:ext cx="12138053" cy="6858000"/>
          </a:xfrm>
        </p:spPr>
      </p:pic>
    </p:spTree>
    <p:extLst>
      <p:ext uri="{BB962C8B-B14F-4D97-AF65-F5344CB8AC3E}">
        <p14:creationId xmlns:p14="http://schemas.microsoft.com/office/powerpoint/2010/main" val="272714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  <a:effectLst/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ALL PAIN</a:t>
            </a:r>
          </a:p>
          <a:p>
            <a:pPr marL="0" indent="0" algn="ctr">
              <a:buNone/>
            </a:pPr>
            <a:r>
              <a:rPr lang="en-GB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IS PSYCHOLOGICAL</a:t>
            </a:r>
          </a:p>
        </p:txBody>
      </p:sp>
    </p:spTree>
    <p:extLst>
      <p:ext uri="{BB962C8B-B14F-4D97-AF65-F5344CB8AC3E}">
        <p14:creationId xmlns:p14="http://schemas.microsoft.com/office/powerpoint/2010/main" val="31697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7BC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FD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969</Words>
  <Application>Microsoft Office PowerPoint</Application>
  <PresentationFormat>On-screen Show (4:3)</PresentationFormat>
  <Paragraphs>202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Default - Title Slide</vt:lpstr>
      <vt:lpstr>    </vt:lpstr>
      <vt:lpstr>PowerPoint Presentation</vt:lpstr>
      <vt:lpstr>IASP definition of pain:</vt:lpstr>
      <vt:lpstr>Key Points:</vt:lpstr>
      <vt:lpstr>PowerPoint Presentation</vt:lpstr>
      <vt:lpstr>PowerPoint Presentation</vt:lpstr>
      <vt:lpstr>PowerPoint Presentation</vt:lpstr>
      <vt:lpstr> </vt:lpstr>
      <vt:lpstr>PowerPoint Presentation</vt:lpstr>
      <vt:lpstr>Acute vs. Chronic/Persistent Pain</vt:lpstr>
      <vt:lpstr>Sources of Pain in Sickle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US Opioid Epidemic</vt:lpstr>
      <vt:lpstr>PowerPoint Presentation</vt:lpstr>
      <vt:lpstr>Carroll et al., 2016</vt:lpstr>
      <vt:lpstr>PowerPoint Presentation</vt:lpstr>
      <vt:lpstr>Situation:</vt:lpstr>
      <vt:lpstr>PowerPoint Presentation</vt:lpstr>
      <vt:lpstr>PowerPoint Presentation</vt:lpstr>
      <vt:lpstr>PowerPoint Presentation</vt:lpstr>
      <vt:lpstr>Decision Rules: High or Low?</vt:lpstr>
      <vt:lpstr>PowerPoint Presentation</vt:lpstr>
      <vt:lpstr>PowerPoint Presentation</vt:lpstr>
      <vt:lpstr>PowerPoint Presentation</vt:lpstr>
      <vt:lpstr>2 x 2 x 2 = 8 Profiles (7 really):</vt:lpstr>
      <vt:lpstr>2013</vt:lpstr>
      <vt:lpstr>2014</vt:lpstr>
      <vt:lpstr>2 x 2 x 2 = 8 Profiles (7 really):</vt:lpstr>
      <vt:lpstr>2014</vt:lpstr>
      <vt:lpstr>2015</vt:lpstr>
      <vt:lpstr>PowerPoint Presentation</vt:lpstr>
      <vt:lpstr>2 x 2 x 2 = 8 Profiles (7 really):</vt:lpstr>
      <vt:lpstr>2015</vt:lpstr>
      <vt:lpstr>2016</vt:lpstr>
      <vt:lpstr>2017</vt:lpstr>
      <vt:lpstr>Assess and identify profile:</vt:lpstr>
      <vt:lpstr>PowerPoint Presentation</vt:lpstr>
      <vt:lpstr>Programme in Development:</vt:lpstr>
      <vt:lpstr>PowerPoint Presentation</vt:lpstr>
      <vt:lpstr>PowerPoint Presentation</vt:lpstr>
      <vt:lpstr>PowerPoint Presentation</vt:lpstr>
      <vt:lpstr>PowerPoint Presentation</vt:lpstr>
      <vt:lpstr>Reducing Reliance on Opioids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Sleep</vt:lpstr>
      <vt:lpstr>PowerPoint Presentation</vt:lpstr>
      <vt:lpstr>PowerPoint Presentation</vt:lpstr>
      <vt:lpstr>PowerPoint Presentation</vt:lpstr>
      <vt:lpstr>Thank you for listening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Jeremy</dc:creator>
  <cp:lastModifiedBy>King, Joselyn</cp:lastModifiedBy>
  <cp:revision>63</cp:revision>
  <dcterms:created xsi:type="dcterms:W3CDTF">2018-10-30T15:23:47Z</dcterms:created>
  <dcterms:modified xsi:type="dcterms:W3CDTF">2019-03-26T10:36:09Z</dcterms:modified>
</cp:coreProperties>
</file>