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02" r:id="rId3"/>
    <p:sldId id="310" r:id="rId4"/>
    <p:sldId id="311" r:id="rId5"/>
    <p:sldId id="312" r:id="rId6"/>
    <p:sldId id="319" r:id="rId7"/>
    <p:sldId id="322" r:id="rId8"/>
    <p:sldId id="323" r:id="rId9"/>
    <p:sldId id="330" r:id="rId10"/>
    <p:sldId id="331" r:id="rId11"/>
    <p:sldId id="328" r:id="rId12"/>
    <p:sldId id="335" r:id="rId13"/>
    <p:sldId id="320" r:id="rId14"/>
    <p:sldId id="321" r:id="rId15"/>
    <p:sldId id="332" r:id="rId16"/>
    <p:sldId id="326" r:id="rId17"/>
    <p:sldId id="313" r:id="rId18"/>
    <p:sldId id="324" r:id="rId19"/>
    <p:sldId id="314" r:id="rId20"/>
    <p:sldId id="325" r:id="rId21"/>
    <p:sldId id="334" r:id="rId22"/>
    <p:sldId id="336" r:id="rId23"/>
    <p:sldId id="337" r:id="rId24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225DD2"/>
    <a:srgbClr val="1A4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5" autoAdjust="0"/>
    <p:restoredTop sz="94638" autoAdjust="0"/>
  </p:normalViewPr>
  <p:slideViewPr>
    <p:cSldViewPr>
      <p:cViewPr varScale="1">
        <p:scale>
          <a:sx n="60" d="100"/>
          <a:sy n="60" d="100"/>
        </p:scale>
        <p:origin x="122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F645A6-93D3-41E9-AECC-03B6394FEC42}" type="doc">
      <dgm:prSet loTypeId="urn:microsoft.com/office/officeart/2005/8/layout/vProcess5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EE23B0A-7AFD-401E-BE20-0787D7FFCA13}">
      <dgm:prSet phldrT="[Text]" custT="1"/>
      <dgm:spPr/>
      <dgm:t>
        <a:bodyPr/>
        <a:lstStyle/>
        <a:p>
          <a:pPr>
            <a:buNone/>
          </a:pPr>
          <a:r>
            <a:rPr lang="en-US" sz="2400" dirty="0">
              <a:latin typeface="Calibri" panose="020F0502020204030204"/>
              <a:ea typeface="+mn-ea"/>
              <a:cs typeface="+mn-cs"/>
            </a:rPr>
            <a:t>PA history</a:t>
          </a:r>
          <a:endParaRPr lang="en-GB" sz="2400" dirty="0"/>
        </a:p>
      </dgm:t>
    </dgm:pt>
    <dgm:pt modelId="{BF3CA988-4050-45EB-9E38-B69A4CCE3654}" type="parTrans" cxnId="{FA376AFB-19DB-4DE1-B790-019BB7CAD45E}">
      <dgm:prSet/>
      <dgm:spPr/>
      <dgm:t>
        <a:bodyPr/>
        <a:lstStyle/>
        <a:p>
          <a:endParaRPr lang="en-GB"/>
        </a:p>
      </dgm:t>
    </dgm:pt>
    <dgm:pt modelId="{14607F0E-E6BC-4AB2-A780-7BD06465B527}" type="sibTrans" cxnId="{FA376AFB-19DB-4DE1-B790-019BB7CAD45E}">
      <dgm:prSet/>
      <dgm:spPr/>
      <dgm:t>
        <a:bodyPr/>
        <a:lstStyle/>
        <a:p>
          <a:endParaRPr lang="en-GB"/>
        </a:p>
      </dgm:t>
    </dgm:pt>
    <dgm:pt modelId="{0C594691-7B4F-4DB7-AF74-E5B50E560B01}">
      <dgm:prSet phldrT="[Text]"/>
      <dgm:spPr/>
      <dgm:t>
        <a:bodyPr/>
        <a:lstStyle/>
        <a:p>
          <a:pPr>
            <a:buNone/>
          </a:pPr>
          <a:r>
            <a:rPr lang="en-US">
              <a:latin typeface="Calibri" panose="020F0502020204030204"/>
              <a:ea typeface="+mn-ea"/>
              <a:cs typeface="+mn-cs"/>
            </a:rPr>
            <a:t>Discuss benefits &amp; mechanism</a:t>
          </a:r>
          <a:endParaRPr lang="en-GB" dirty="0"/>
        </a:p>
      </dgm:t>
    </dgm:pt>
    <dgm:pt modelId="{B56A6102-DFE7-48DB-B30E-56B5806CD0A1}" type="parTrans" cxnId="{167DF5E2-293A-4FCD-990A-98083ED2A775}">
      <dgm:prSet/>
      <dgm:spPr/>
      <dgm:t>
        <a:bodyPr/>
        <a:lstStyle/>
        <a:p>
          <a:endParaRPr lang="en-GB"/>
        </a:p>
      </dgm:t>
    </dgm:pt>
    <dgm:pt modelId="{9EC1904F-8B7B-4F1C-B5F4-1BC9F111C40C}" type="sibTrans" cxnId="{167DF5E2-293A-4FCD-990A-98083ED2A775}">
      <dgm:prSet/>
      <dgm:spPr/>
      <dgm:t>
        <a:bodyPr/>
        <a:lstStyle/>
        <a:p>
          <a:endParaRPr lang="en-GB"/>
        </a:p>
      </dgm:t>
    </dgm:pt>
    <dgm:pt modelId="{3CA0F244-E171-44A7-A307-45204F8AEE21}">
      <dgm:prSet phldrT="[Text]"/>
      <dgm:spPr/>
      <dgm:t>
        <a:bodyPr/>
        <a:lstStyle/>
        <a:p>
          <a:pPr>
            <a:buNone/>
          </a:pPr>
          <a:r>
            <a:rPr lang="en-US" dirty="0">
              <a:latin typeface="Calibri" panose="020F0502020204030204"/>
              <a:ea typeface="+mn-ea"/>
              <a:cs typeface="+mn-cs"/>
            </a:rPr>
            <a:t>Explore barriers &amp; motivators</a:t>
          </a:r>
          <a:endParaRPr lang="en-GB" dirty="0"/>
        </a:p>
      </dgm:t>
    </dgm:pt>
    <dgm:pt modelId="{A7113317-7CA4-4688-84F2-D86B19A5B1CE}" type="parTrans" cxnId="{DC382B9C-AE79-4F51-925A-D2D8E6DF1FAF}">
      <dgm:prSet/>
      <dgm:spPr/>
      <dgm:t>
        <a:bodyPr/>
        <a:lstStyle/>
        <a:p>
          <a:endParaRPr lang="en-GB"/>
        </a:p>
      </dgm:t>
    </dgm:pt>
    <dgm:pt modelId="{8302953C-B13D-4C40-90F1-E9C14D0A6B1D}" type="sibTrans" cxnId="{DC382B9C-AE79-4F51-925A-D2D8E6DF1FAF}">
      <dgm:prSet/>
      <dgm:spPr/>
      <dgm:t>
        <a:bodyPr/>
        <a:lstStyle/>
        <a:p>
          <a:endParaRPr lang="en-GB"/>
        </a:p>
      </dgm:t>
    </dgm:pt>
    <dgm:pt modelId="{955592B4-0CAD-4CD3-AF53-9940281AE556}">
      <dgm:prSet/>
      <dgm:spPr>
        <a:xfrm>
          <a:off x="448083" y="2147176"/>
          <a:ext cx="2709974" cy="644732"/>
        </a:xfrm>
      </dgm:spPr>
      <dgm:t>
        <a:bodyPr/>
        <a:lstStyle/>
        <a:p>
          <a:pPr rtl="0">
            <a:buNone/>
          </a:pPr>
          <a:r>
            <a:rPr lang="en-US" dirty="0">
              <a:latin typeface="Calibri" panose="020F0502020204030204"/>
              <a:ea typeface="+mn-ea"/>
              <a:cs typeface="+mn-cs"/>
            </a:rPr>
            <a:t>Address fear &amp; safety concerns</a:t>
          </a:r>
          <a:endParaRPr lang="en-GB" dirty="0"/>
        </a:p>
      </dgm:t>
    </dgm:pt>
    <dgm:pt modelId="{2434DF5C-726F-4BB0-BEF4-AF10DDFF61CA}" type="parTrans" cxnId="{98F36D06-98D0-40F0-9C1A-02632F1CD136}">
      <dgm:prSet/>
      <dgm:spPr/>
      <dgm:t>
        <a:bodyPr/>
        <a:lstStyle/>
        <a:p>
          <a:endParaRPr lang="en-GB"/>
        </a:p>
      </dgm:t>
    </dgm:pt>
    <dgm:pt modelId="{8DE925C5-DD11-4244-9692-44666A1CDD55}" type="sibTrans" cxnId="{98F36D06-98D0-40F0-9C1A-02632F1CD136}">
      <dgm:prSet/>
      <dgm:spPr/>
      <dgm:t>
        <a:bodyPr/>
        <a:lstStyle/>
        <a:p>
          <a:endParaRPr lang="en-GB"/>
        </a:p>
      </dgm:t>
    </dgm:pt>
    <dgm:pt modelId="{49E3022C-E78C-4F3A-8446-BF8007DFA18B}">
      <dgm:prSet/>
      <dgm:spPr>
        <a:xfrm>
          <a:off x="448083" y="2147176"/>
          <a:ext cx="2709974" cy="644732"/>
        </a:xfrm>
      </dgm:spPr>
      <dgm:t>
        <a:bodyPr/>
        <a:lstStyle/>
        <a:p>
          <a:pPr rtl="0">
            <a:buNone/>
          </a:pPr>
          <a:r>
            <a:rPr lang="en-GB"/>
            <a:t>PA prescription &amp; signposting</a:t>
          </a:r>
          <a:endParaRPr lang="en-GB" dirty="0"/>
        </a:p>
      </dgm:t>
    </dgm:pt>
    <dgm:pt modelId="{54CCB5F0-B777-425F-9991-F29224ADBE51}" type="parTrans" cxnId="{1A0F5B5C-AF24-42E7-9B98-470202B5DA16}">
      <dgm:prSet/>
      <dgm:spPr/>
      <dgm:t>
        <a:bodyPr/>
        <a:lstStyle/>
        <a:p>
          <a:endParaRPr lang="en-GB"/>
        </a:p>
      </dgm:t>
    </dgm:pt>
    <dgm:pt modelId="{07062B92-BB11-4028-8F42-8FB4D2FB389D}" type="sibTrans" cxnId="{1A0F5B5C-AF24-42E7-9B98-470202B5DA16}">
      <dgm:prSet/>
      <dgm:spPr/>
      <dgm:t>
        <a:bodyPr/>
        <a:lstStyle/>
        <a:p>
          <a:endParaRPr lang="en-GB"/>
        </a:p>
      </dgm:t>
    </dgm:pt>
    <dgm:pt modelId="{9B8E0F2B-6FD2-4AE6-847A-BE19ED683AEC}" type="pres">
      <dgm:prSet presAssocID="{D1F645A6-93D3-41E9-AECC-03B6394FEC42}" presName="outerComposite" presStyleCnt="0">
        <dgm:presLayoutVars>
          <dgm:chMax val="5"/>
          <dgm:dir/>
          <dgm:resizeHandles val="exact"/>
        </dgm:presLayoutVars>
      </dgm:prSet>
      <dgm:spPr/>
    </dgm:pt>
    <dgm:pt modelId="{C6202796-FDDE-4050-8BAC-C69BE27755F6}" type="pres">
      <dgm:prSet presAssocID="{D1F645A6-93D3-41E9-AECC-03B6394FEC42}" presName="dummyMaxCanvas" presStyleCnt="0">
        <dgm:presLayoutVars/>
      </dgm:prSet>
      <dgm:spPr/>
    </dgm:pt>
    <dgm:pt modelId="{0A5F2C61-C1CC-43A8-BF27-33849C08CE5C}" type="pres">
      <dgm:prSet presAssocID="{D1F645A6-93D3-41E9-AECC-03B6394FEC42}" presName="FiveNodes_1" presStyleLbl="node1" presStyleIdx="0" presStyleCnt="5">
        <dgm:presLayoutVars>
          <dgm:bulletEnabled val="1"/>
        </dgm:presLayoutVars>
      </dgm:prSet>
      <dgm:spPr/>
    </dgm:pt>
    <dgm:pt modelId="{98D9C071-E105-4FDB-B21A-ACA058B26BFA}" type="pres">
      <dgm:prSet presAssocID="{D1F645A6-93D3-41E9-AECC-03B6394FEC42}" presName="FiveNodes_2" presStyleLbl="node1" presStyleIdx="1" presStyleCnt="5">
        <dgm:presLayoutVars>
          <dgm:bulletEnabled val="1"/>
        </dgm:presLayoutVars>
      </dgm:prSet>
      <dgm:spPr/>
    </dgm:pt>
    <dgm:pt modelId="{496843B2-5481-4BC7-94B4-B4EFCD1E0BA3}" type="pres">
      <dgm:prSet presAssocID="{D1F645A6-93D3-41E9-AECC-03B6394FEC42}" presName="FiveNodes_3" presStyleLbl="node1" presStyleIdx="2" presStyleCnt="5">
        <dgm:presLayoutVars>
          <dgm:bulletEnabled val="1"/>
        </dgm:presLayoutVars>
      </dgm:prSet>
      <dgm:spPr/>
    </dgm:pt>
    <dgm:pt modelId="{02DBCC4F-0CB3-4B68-92B0-187A52079560}" type="pres">
      <dgm:prSet presAssocID="{D1F645A6-93D3-41E9-AECC-03B6394FEC42}" presName="FiveNodes_4" presStyleLbl="node1" presStyleIdx="3" presStyleCnt="5">
        <dgm:presLayoutVars>
          <dgm:bulletEnabled val="1"/>
        </dgm:presLayoutVars>
      </dgm:prSet>
      <dgm:spPr/>
    </dgm:pt>
    <dgm:pt modelId="{8417E78A-344D-4E28-A5F1-89652800F2A3}" type="pres">
      <dgm:prSet presAssocID="{D1F645A6-93D3-41E9-AECC-03B6394FEC42}" presName="FiveNodes_5" presStyleLbl="node1" presStyleIdx="4" presStyleCnt="5">
        <dgm:presLayoutVars>
          <dgm:bulletEnabled val="1"/>
        </dgm:presLayoutVars>
      </dgm:prSet>
      <dgm:spPr/>
    </dgm:pt>
    <dgm:pt modelId="{ED7A51E7-115D-4B53-8F06-ED2AC4B5A574}" type="pres">
      <dgm:prSet presAssocID="{D1F645A6-93D3-41E9-AECC-03B6394FEC42}" presName="FiveConn_1-2" presStyleLbl="fgAccFollowNode1" presStyleIdx="0" presStyleCnt="4">
        <dgm:presLayoutVars>
          <dgm:bulletEnabled val="1"/>
        </dgm:presLayoutVars>
      </dgm:prSet>
      <dgm:spPr/>
    </dgm:pt>
    <dgm:pt modelId="{AC4DDCEE-11ED-4947-8994-D16DD035DE3D}" type="pres">
      <dgm:prSet presAssocID="{D1F645A6-93D3-41E9-AECC-03B6394FEC42}" presName="FiveConn_2-3" presStyleLbl="fgAccFollowNode1" presStyleIdx="1" presStyleCnt="4">
        <dgm:presLayoutVars>
          <dgm:bulletEnabled val="1"/>
        </dgm:presLayoutVars>
      </dgm:prSet>
      <dgm:spPr/>
    </dgm:pt>
    <dgm:pt modelId="{C2616DCC-F99F-4D62-86E6-2193BC6DD890}" type="pres">
      <dgm:prSet presAssocID="{D1F645A6-93D3-41E9-AECC-03B6394FEC42}" presName="FiveConn_3-4" presStyleLbl="fgAccFollowNode1" presStyleIdx="2" presStyleCnt="4">
        <dgm:presLayoutVars>
          <dgm:bulletEnabled val="1"/>
        </dgm:presLayoutVars>
      </dgm:prSet>
      <dgm:spPr/>
    </dgm:pt>
    <dgm:pt modelId="{1B64782C-03E6-4DDD-8356-EA120A5E3F74}" type="pres">
      <dgm:prSet presAssocID="{D1F645A6-93D3-41E9-AECC-03B6394FEC42}" presName="FiveConn_4-5" presStyleLbl="fgAccFollowNode1" presStyleIdx="3" presStyleCnt="4">
        <dgm:presLayoutVars>
          <dgm:bulletEnabled val="1"/>
        </dgm:presLayoutVars>
      </dgm:prSet>
      <dgm:spPr/>
    </dgm:pt>
    <dgm:pt modelId="{58665FC0-AA11-49BF-9A36-15FD049057F0}" type="pres">
      <dgm:prSet presAssocID="{D1F645A6-93D3-41E9-AECC-03B6394FEC42}" presName="FiveNodes_1_text" presStyleLbl="node1" presStyleIdx="4" presStyleCnt="5">
        <dgm:presLayoutVars>
          <dgm:bulletEnabled val="1"/>
        </dgm:presLayoutVars>
      </dgm:prSet>
      <dgm:spPr/>
    </dgm:pt>
    <dgm:pt modelId="{C29354BB-CC72-4EB5-93D4-35CF85B69E35}" type="pres">
      <dgm:prSet presAssocID="{D1F645A6-93D3-41E9-AECC-03B6394FEC42}" presName="FiveNodes_2_text" presStyleLbl="node1" presStyleIdx="4" presStyleCnt="5">
        <dgm:presLayoutVars>
          <dgm:bulletEnabled val="1"/>
        </dgm:presLayoutVars>
      </dgm:prSet>
      <dgm:spPr/>
    </dgm:pt>
    <dgm:pt modelId="{629D3D78-AC94-4D3C-9975-DC2632E13BD7}" type="pres">
      <dgm:prSet presAssocID="{D1F645A6-93D3-41E9-AECC-03B6394FEC42}" presName="FiveNodes_3_text" presStyleLbl="node1" presStyleIdx="4" presStyleCnt="5">
        <dgm:presLayoutVars>
          <dgm:bulletEnabled val="1"/>
        </dgm:presLayoutVars>
      </dgm:prSet>
      <dgm:spPr/>
    </dgm:pt>
    <dgm:pt modelId="{AE4D513C-8C0E-400E-A923-B6FA5B6325FC}" type="pres">
      <dgm:prSet presAssocID="{D1F645A6-93D3-41E9-AECC-03B6394FEC42}" presName="FiveNodes_4_text" presStyleLbl="node1" presStyleIdx="4" presStyleCnt="5">
        <dgm:presLayoutVars>
          <dgm:bulletEnabled val="1"/>
        </dgm:presLayoutVars>
      </dgm:prSet>
      <dgm:spPr/>
    </dgm:pt>
    <dgm:pt modelId="{9C19D278-796D-4AAC-A53F-03EED2D302CF}" type="pres">
      <dgm:prSet presAssocID="{D1F645A6-93D3-41E9-AECC-03B6394FEC4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E33B601-EAD4-4CBE-8891-ACD7CBDD1EFF}" type="presOf" srcId="{955592B4-0CAD-4CD3-AF53-9940281AE556}" destId="{AE4D513C-8C0E-400E-A923-B6FA5B6325FC}" srcOrd="1" destOrd="0" presId="urn:microsoft.com/office/officeart/2005/8/layout/vProcess5"/>
    <dgm:cxn modelId="{98F36D06-98D0-40F0-9C1A-02632F1CD136}" srcId="{D1F645A6-93D3-41E9-AECC-03B6394FEC42}" destId="{955592B4-0CAD-4CD3-AF53-9940281AE556}" srcOrd="3" destOrd="0" parTransId="{2434DF5C-726F-4BB0-BEF4-AF10DDFF61CA}" sibTransId="{8DE925C5-DD11-4244-9692-44666A1CDD55}"/>
    <dgm:cxn modelId="{DBDB1611-9017-42BD-A908-EB890BDCD965}" type="presOf" srcId="{0C594691-7B4F-4DB7-AF74-E5B50E560B01}" destId="{98D9C071-E105-4FDB-B21A-ACA058B26BFA}" srcOrd="0" destOrd="0" presId="urn:microsoft.com/office/officeart/2005/8/layout/vProcess5"/>
    <dgm:cxn modelId="{3E829618-B587-49CA-96F1-4673A46538D0}" type="presOf" srcId="{3CA0F244-E171-44A7-A307-45204F8AEE21}" destId="{496843B2-5481-4BC7-94B4-B4EFCD1E0BA3}" srcOrd="0" destOrd="0" presId="urn:microsoft.com/office/officeart/2005/8/layout/vProcess5"/>
    <dgm:cxn modelId="{22C36E20-3EF7-446C-BF12-3E627DCFB372}" type="presOf" srcId="{8302953C-B13D-4C40-90F1-E9C14D0A6B1D}" destId="{C2616DCC-F99F-4D62-86E6-2193BC6DD890}" srcOrd="0" destOrd="0" presId="urn:microsoft.com/office/officeart/2005/8/layout/vProcess5"/>
    <dgm:cxn modelId="{86E42A2D-D3DC-44AD-8C72-641E81E4C794}" type="presOf" srcId="{955592B4-0CAD-4CD3-AF53-9940281AE556}" destId="{02DBCC4F-0CB3-4B68-92B0-187A52079560}" srcOrd="0" destOrd="0" presId="urn:microsoft.com/office/officeart/2005/8/layout/vProcess5"/>
    <dgm:cxn modelId="{17A3A42E-A917-4914-952E-56B009957DB6}" type="presOf" srcId="{9EC1904F-8B7B-4F1C-B5F4-1BC9F111C40C}" destId="{AC4DDCEE-11ED-4947-8994-D16DD035DE3D}" srcOrd="0" destOrd="0" presId="urn:microsoft.com/office/officeart/2005/8/layout/vProcess5"/>
    <dgm:cxn modelId="{1A0F5B5C-AF24-42E7-9B98-470202B5DA16}" srcId="{D1F645A6-93D3-41E9-AECC-03B6394FEC42}" destId="{49E3022C-E78C-4F3A-8446-BF8007DFA18B}" srcOrd="4" destOrd="0" parTransId="{54CCB5F0-B777-425F-9991-F29224ADBE51}" sibTransId="{07062B92-BB11-4028-8F42-8FB4D2FB389D}"/>
    <dgm:cxn modelId="{0228B746-E614-4342-8A2B-20A924DA492F}" type="presOf" srcId="{8DE925C5-DD11-4244-9692-44666A1CDD55}" destId="{1B64782C-03E6-4DDD-8356-EA120A5E3F74}" srcOrd="0" destOrd="0" presId="urn:microsoft.com/office/officeart/2005/8/layout/vProcess5"/>
    <dgm:cxn modelId="{A9230548-27AA-44C3-9841-5B0938B1A46E}" type="presOf" srcId="{EEE23B0A-7AFD-401E-BE20-0787D7FFCA13}" destId="{0A5F2C61-C1CC-43A8-BF27-33849C08CE5C}" srcOrd="0" destOrd="0" presId="urn:microsoft.com/office/officeart/2005/8/layout/vProcess5"/>
    <dgm:cxn modelId="{491F6271-524C-4390-9267-72EDE2F91FE3}" type="presOf" srcId="{3CA0F244-E171-44A7-A307-45204F8AEE21}" destId="{629D3D78-AC94-4D3C-9975-DC2632E13BD7}" srcOrd="1" destOrd="0" presId="urn:microsoft.com/office/officeart/2005/8/layout/vProcess5"/>
    <dgm:cxn modelId="{437CBD93-B265-4A88-8994-0845ECFAAC34}" type="presOf" srcId="{EEE23B0A-7AFD-401E-BE20-0787D7FFCA13}" destId="{58665FC0-AA11-49BF-9A36-15FD049057F0}" srcOrd="1" destOrd="0" presId="urn:microsoft.com/office/officeart/2005/8/layout/vProcess5"/>
    <dgm:cxn modelId="{52551397-2DF5-4A25-8974-A835CC4BDB40}" type="presOf" srcId="{14607F0E-E6BC-4AB2-A780-7BD06465B527}" destId="{ED7A51E7-115D-4B53-8F06-ED2AC4B5A574}" srcOrd="0" destOrd="0" presId="urn:microsoft.com/office/officeart/2005/8/layout/vProcess5"/>
    <dgm:cxn modelId="{DC382B9C-AE79-4F51-925A-D2D8E6DF1FAF}" srcId="{D1F645A6-93D3-41E9-AECC-03B6394FEC42}" destId="{3CA0F244-E171-44A7-A307-45204F8AEE21}" srcOrd="2" destOrd="0" parTransId="{A7113317-7CA4-4688-84F2-D86B19A5B1CE}" sibTransId="{8302953C-B13D-4C40-90F1-E9C14D0A6B1D}"/>
    <dgm:cxn modelId="{3237CEB1-ADA7-48D7-AAFB-BD14D22262B0}" type="presOf" srcId="{49E3022C-E78C-4F3A-8446-BF8007DFA18B}" destId="{8417E78A-344D-4E28-A5F1-89652800F2A3}" srcOrd="0" destOrd="0" presId="urn:microsoft.com/office/officeart/2005/8/layout/vProcess5"/>
    <dgm:cxn modelId="{83DA21D8-DA1D-4655-8D12-0EE38301A835}" type="presOf" srcId="{49E3022C-E78C-4F3A-8446-BF8007DFA18B}" destId="{9C19D278-796D-4AAC-A53F-03EED2D302CF}" srcOrd="1" destOrd="0" presId="urn:microsoft.com/office/officeart/2005/8/layout/vProcess5"/>
    <dgm:cxn modelId="{167DF5E2-293A-4FCD-990A-98083ED2A775}" srcId="{D1F645A6-93D3-41E9-AECC-03B6394FEC42}" destId="{0C594691-7B4F-4DB7-AF74-E5B50E560B01}" srcOrd="1" destOrd="0" parTransId="{B56A6102-DFE7-48DB-B30E-56B5806CD0A1}" sibTransId="{9EC1904F-8B7B-4F1C-B5F4-1BC9F111C40C}"/>
    <dgm:cxn modelId="{E70081F1-FBFA-427B-AA41-E7CB4DE9E70F}" type="presOf" srcId="{0C594691-7B4F-4DB7-AF74-E5B50E560B01}" destId="{C29354BB-CC72-4EB5-93D4-35CF85B69E35}" srcOrd="1" destOrd="0" presId="urn:microsoft.com/office/officeart/2005/8/layout/vProcess5"/>
    <dgm:cxn modelId="{9ED74EF2-49D0-451C-8B33-B7633C368BAB}" type="presOf" srcId="{D1F645A6-93D3-41E9-AECC-03B6394FEC42}" destId="{9B8E0F2B-6FD2-4AE6-847A-BE19ED683AEC}" srcOrd="0" destOrd="0" presId="urn:microsoft.com/office/officeart/2005/8/layout/vProcess5"/>
    <dgm:cxn modelId="{FA376AFB-19DB-4DE1-B790-019BB7CAD45E}" srcId="{D1F645A6-93D3-41E9-AECC-03B6394FEC42}" destId="{EEE23B0A-7AFD-401E-BE20-0787D7FFCA13}" srcOrd="0" destOrd="0" parTransId="{BF3CA988-4050-45EB-9E38-B69A4CCE3654}" sibTransId="{14607F0E-E6BC-4AB2-A780-7BD06465B527}"/>
    <dgm:cxn modelId="{AAD19524-92A5-4588-8D6A-CCD8977372F1}" type="presParOf" srcId="{9B8E0F2B-6FD2-4AE6-847A-BE19ED683AEC}" destId="{C6202796-FDDE-4050-8BAC-C69BE27755F6}" srcOrd="0" destOrd="0" presId="urn:microsoft.com/office/officeart/2005/8/layout/vProcess5"/>
    <dgm:cxn modelId="{5409FE73-85C3-4280-A261-25FC69E5EE7A}" type="presParOf" srcId="{9B8E0F2B-6FD2-4AE6-847A-BE19ED683AEC}" destId="{0A5F2C61-C1CC-43A8-BF27-33849C08CE5C}" srcOrd="1" destOrd="0" presId="urn:microsoft.com/office/officeart/2005/8/layout/vProcess5"/>
    <dgm:cxn modelId="{9F432374-F2A2-4780-9E13-35971A014AEB}" type="presParOf" srcId="{9B8E0F2B-6FD2-4AE6-847A-BE19ED683AEC}" destId="{98D9C071-E105-4FDB-B21A-ACA058B26BFA}" srcOrd="2" destOrd="0" presId="urn:microsoft.com/office/officeart/2005/8/layout/vProcess5"/>
    <dgm:cxn modelId="{E539025C-2CB5-47BB-B9F8-EE9D7C38DCC4}" type="presParOf" srcId="{9B8E0F2B-6FD2-4AE6-847A-BE19ED683AEC}" destId="{496843B2-5481-4BC7-94B4-B4EFCD1E0BA3}" srcOrd="3" destOrd="0" presId="urn:microsoft.com/office/officeart/2005/8/layout/vProcess5"/>
    <dgm:cxn modelId="{DCC45716-DCE7-49BC-92EC-5DCB15A58C23}" type="presParOf" srcId="{9B8E0F2B-6FD2-4AE6-847A-BE19ED683AEC}" destId="{02DBCC4F-0CB3-4B68-92B0-187A52079560}" srcOrd="4" destOrd="0" presId="urn:microsoft.com/office/officeart/2005/8/layout/vProcess5"/>
    <dgm:cxn modelId="{3365A839-FF09-41D9-B838-97C60CBE23E8}" type="presParOf" srcId="{9B8E0F2B-6FD2-4AE6-847A-BE19ED683AEC}" destId="{8417E78A-344D-4E28-A5F1-89652800F2A3}" srcOrd="5" destOrd="0" presId="urn:microsoft.com/office/officeart/2005/8/layout/vProcess5"/>
    <dgm:cxn modelId="{0D98C52E-C6D0-46D3-B8BC-552BA55C6614}" type="presParOf" srcId="{9B8E0F2B-6FD2-4AE6-847A-BE19ED683AEC}" destId="{ED7A51E7-115D-4B53-8F06-ED2AC4B5A574}" srcOrd="6" destOrd="0" presId="urn:microsoft.com/office/officeart/2005/8/layout/vProcess5"/>
    <dgm:cxn modelId="{09EA6269-FC36-49DA-909C-BE0E3D2AB5B0}" type="presParOf" srcId="{9B8E0F2B-6FD2-4AE6-847A-BE19ED683AEC}" destId="{AC4DDCEE-11ED-4947-8994-D16DD035DE3D}" srcOrd="7" destOrd="0" presId="urn:microsoft.com/office/officeart/2005/8/layout/vProcess5"/>
    <dgm:cxn modelId="{96CAF4FF-F459-4484-B5C2-8FC2D24372C2}" type="presParOf" srcId="{9B8E0F2B-6FD2-4AE6-847A-BE19ED683AEC}" destId="{C2616DCC-F99F-4D62-86E6-2193BC6DD890}" srcOrd="8" destOrd="0" presId="urn:microsoft.com/office/officeart/2005/8/layout/vProcess5"/>
    <dgm:cxn modelId="{23D60DCD-4F83-456E-855F-51451EB54D7E}" type="presParOf" srcId="{9B8E0F2B-6FD2-4AE6-847A-BE19ED683AEC}" destId="{1B64782C-03E6-4DDD-8356-EA120A5E3F74}" srcOrd="9" destOrd="0" presId="urn:microsoft.com/office/officeart/2005/8/layout/vProcess5"/>
    <dgm:cxn modelId="{7B10E96B-E134-462D-A666-560579A75815}" type="presParOf" srcId="{9B8E0F2B-6FD2-4AE6-847A-BE19ED683AEC}" destId="{58665FC0-AA11-49BF-9A36-15FD049057F0}" srcOrd="10" destOrd="0" presId="urn:microsoft.com/office/officeart/2005/8/layout/vProcess5"/>
    <dgm:cxn modelId="{7E316871-EDEC-48F8-97B0-4E3B5C767511}" type="presParOf" srcId="{9B8E0F2B-6FD2-4AE6-847A-BE19ED683AEC}" destId="{C29354BB-CC72-4EB5-93D4-35CF85B69E35}" srcOrd="11" destOrd="0" presId="urn:microsoft.com/office/officeart/2005/8/layout/vProcess5"/>
    <dgm:cxn modelId="{11E95290-C68C-45BA-A8D0-578B3FC0DCF5}" type="presParOf" srcId="{9B8E0F2B-6FD2-4AE6-847A-BE19ED683AEC}" destId="{629D3D78-AC94-4D3C-9975-DC2632E13BD7}" srcOrd="12" destOrd="0" presId="urn:microsoft.com/office/officeart/2005/8/layout/vProcess5"/>
    <dgm:cxn modelId="{00D32AB9-87FE-49E1-B4E7-1D4F51EA220E}" type="presParOf" srcId="{9B8E0F2B-6FD2-4AE6-847A-BE19ED683AEC}" destId="{AE4D513C-8C0E-400E-A923-B6FA5B6325FC}" srcOrd="13" destOrd="0" presId="urn:microsoft.com/office/officeart/2005/8/layout/vProcess5"/>
    <dgm:cxn modelId="{43D7E8EF-8D7C-4E9E-9B95-92CF84B4EBC7}" type="presParOf" srcId="{9B8E0F2B-6FD2-4AE6-847A-BE19ED683AEC}" destId="{9C19D278-796D-4AAC-A53F-03EED2D302C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F645A6-93D3-41E9-AECC-03B6394FEC42}" type="doc">
      <dgm:prSet loTypeId="urn:microsoft.com/office/officeart/2005/8/layout/vProcess5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EE23B0A-7AFD-401E-BE20-0787D7FFCA13}">
      <dgm:prSet phldrT="[Text]" custT="1"/>
      <dgm:spPr/>
      <dgm:t>
        <a:bodyPr/>
        <a:lstStyle/>
        <a:p>
          <a:pPr>
            <a:buNone/>
          </a:pPr>
          <a:r>
            <a:rPr lang="en-US" sz="2400" dirty="0">
              <a:latin typeface="Calibri" panose="020F0502020204030204"/>
              <a:ea typeface="+mn-ea"/>
              <a:cs typeface="+mn-cs"/>
            </a:rPr>
            <a:t>PA history</a:t>
          </a:r>
          <a:endParaRPr lang="en-GB" sz="2400" dirty="0"/>
        </a:p>
      </dgm:t>
    </dgm:pt>
    <dgm:pt modelId="{BF3CA988-4050-45EB-9E38-B69A4CCE3654}" type="parTrans" cxnId="{FA376AFB-19DB-4DE1-B790-019BB7CAD45E}">
      <dgm:prSet/>
      <dgm:spPr/>
      <dgm:t>
        <a:bodyPr/>
        <a:lstStyle/>
        <a:p>
          <a:endParaRPr lang="en-GB"/>
        </a:p>
      </dgm:t>
    </dgm:pt>
    <dgm:pt modelId="{14607F0E-E6BC-4AB2-A780-7BD06465B527}" type="sibTrans" cxnId="{FA376AFB-19DB-4DE1-B790-019BB7CAD45E}">
      <dgm:prSet/>
      <dgm:spPr/>
      <dgm:t>
        <a:bodyPr/>
        <a:lstStyle/>
        <a:p>
          <a:endParaRPr lang="en-GB"/>
        </a:p>
      </dgm:t>
    </dgm:pt>
    <dgm:pt modelId="{0C594691-7B4F-4DB7-AF74-E5B50E560B01}">
      <dgm:prSet phldrT="[Text]"/>
      <dgm:spPr/>
      <dgm:t>
        <a:bodyPr/>
        <a:lstStyle/>
        <a:p>
          <a:pPr>
            <a:buNone/>
          </a:pPr>
          <a:r>
            <a:rPr lang="en-US">
              <a:latin typeface="Calibri" panose="020F0502020204030204"/>
              <a:ea typeface="+mn-ea"/>
              <a:cs typeface="+mn-cs"/>
            </a:rPr>
            <a:t>Discuss benefits &amp; mechanism</a:t>
          </a:r>
          <a:endParaRPr lang="en-GB" dirty="0"/>
        </a:p>
      </dgm:t>
    </dgm:pt>
    <dgm:pt modelId="{B56A6102-DFE7-48DB-B30E-56B5806CD0A1}" type="parTrans" cxnId="{167DF5E2-293A-4FCD-990A-98083ED2A775}">
      <dgm:prSet/>
      <dgm:spPr/>
      <dgm:t>
        <a:bodyPr/>
        <a:lstStyle/>
        <a:p>
          <a:endParaRPr lang="en-GB"/>
        </a:p>
      </dgm:t>
    </dgm:pt>
    <dgm:pt modelId="{9EC1904F-8B7B-4F1C-B5F4-1BC9F111C40C}" type="sibTrans" cxnId="{167DF5E2-293A-4FCD-990A-98083ED2A775}">
      <dgm:prSet/>
      <dgm:spPr/>
      <dgm:t>
        <a:bodyPr/>
        <a:lstStyle/>
        <a:p>
          <a:endParaRPr lang="en-GB"/>
        </a:p>
      </dgm:t>
    </dgm:pt>
    <dgm:pt modelId="{3CA0F244-E171-44A7-A307-45204F8AEE21}">
      <dgm:prSet phldrT="[Text]"/>
      <dgm:spPr/>
      <dgm:t>
        <a:bodyPr/>
        <a:lstStyle/>
        <a:p>
          <a:pPr>
            <a:buNone/>
          </a:pPr>
          <a:r>
            <a:rPr lang="en-US" dirty="0">
              <a:latin typeface="Calibri" panose="020F0502020204030204"/>
              <a:ea typeface="+mn-ea"/>
              <a:cs typeface="+mn-cs"/>
            </a:rPr>
            <a:t>Explore barriers &amp; motivators</a:t>
          </a:r>
          <a:endParaRPr lang="en-GB" dirty="0"/>
        </a:p>
      </dgm:t>
    </dgm:pt>
    <dgm:pt modelId="{A7113317-7CA4-4688-84F2-D86B19A5B1CE}" type="parTrans" cxnId="{DC382B9C-AE79-4F51-925A-D2D8E6DF1FAF}">
      <dgm:prSet/>
      <dgm:spPr/>
      <dgm:t>
        <a:bodyPr/>
        <a:lstStyle/>
        <a:p>
          <a:endParaRPr lang="en-GB"/>
        </a:p>
      </dgm:t>
    </dgm:pt>
    <dgm:pt modelId="{8302953C-B13D-4C40-90F1-E9C14D0A6B1D}" type="sibTrans" cxnId="{DC382B9C-AE79-4F51-925A-D2D8E6DF1FAF}">
      <dgm:prSet/>
      <dgm:spPr/>
      <dgm:t>
        <a:bodyPr/>
        <a:lstStyle/>
        <a:p>
          <a:endParaRPr lang="en-GB"/>
        </a:p>
      </dgm:t>
    </dgm:pt>
    <dgm:pt modelId="{955592B4-0CAD-4CD3-AF53-9940281AE556}">
      <dgm:prSet/>
      <dgm:spPr>
        <a:xfrm>
          <a:off x="448083" y="2147176"/>
          <a:ext cx="2709974" cy="644732"/>
        </a:xfrm>
      </dgm:spPr>
      <dgm:t>
        <a:bodyPr/>
        <a:lstStyle/>
        <a:p>
          <a:pPr rtl="0">
            <a:buNone/>
          </a:pPr>
          <a:r>
            <a:rPr lang="en-US" dirty="0">
              <a:latin typeface="Calibri" panose="020F0502020204030204"/>
              <a:ea typeface="+mn-ea"/>
              <a:cs typeface="+mn-cs"/>
            </a:rPr>
            <a:t>Address fear &amp; safety concerns</a:t>
          </a:r>
          <a:endParaRPr lang="en-GB" dirty="0"/>
        </a:p>
      </dgm:t>
    </dgm:pt>
    <dgm:pt modelId="{2434DF5C-726F-4BB0-BEF4-AF10DDFF61CA}" type="parTrans" cxnId="{98F36D06-98D0-40F0-9C1A-02632F1CD136}">
      <dgm:prSet/>
      <dgm:spPr/>
      <dgm:t>
        <a:bodyPr/>
        <a:lstStyle/>
        <a:p>
          <a:endParaRPr lang="en-GB"/>
        </a:p>
      </dgm:t>
    </dgm:pt>
    <dgm:pt modelId="{8DE925C5-DD11-4244-9692-44666A1CDD55}" type="sibTrans" cxnId="{98F36D06-98D0-40F0-9C1A-02632F1CD136}">
      <dgm:prSet/>
      <dgm:spPr/>
      <dgm:t>
        <a:bodyPr/>
        <a:lstStyle/>
        <a:p>
          <a:endParaRPr lang="en-GB"/>
        </a:p>
      </dgm:t>
    </dgm:pt>
    <dgm:pt modelId="{49E3022C-E78C-4F3A-8446-BF8007DFA18B}">
      <dgm:prSet/>
      <dgm:spPr>
        <a:xfrm>
          <a:off x="448083" y="2147176"/>
          <a:ext cx="2709974" cy="644732"/>
        </a:xfrm>
      </dgm:spPr>
      <dgm:t>
        <a:bodyPr/>
        <a:lstStyle/>
        <a:p>
          <a:pPr rtl="0">
            <a:buNone/>
          </a:pPr>
          <a:r>
            <a:rPr lang="en-GB"/>
            <a:t>PA prescription &amp; signposting</a:t>
          </a:r>
          <a:endParaRPr lang="en-GB" dirty="0"/>
        </a:p>
      </dgm:t>
    </dgm:pt>
    <dgm:pt modelId="{54CCB5F0-B777-425F-9991-F29224ADBE51}" type="parTrans" cxnId="{1A0F5B5C-AF24-42E7-9B98-470202B5DA16}">
      <dgm:prSet/>
      <dgm:spPr/>
      <dgm:t>
        <a:bodyPr/>
        <a:lstStyle/>
        <a:p>
          <a:endParaRPr lang="en-GB"/>
        </a:p>
      </dgm:t>
    </dgm:pt>
    <dgm:pt modelId="{07062B92-BB11-4028-8F42-8FB4D2FB389D}" type="sibTrans" cxnId="{1A0F5B5C-AF24-42E7-9B98-470202B5DA16}">
      <dgm:prSet/>
      <dgm:spPr/>
      <dgm:t>
        <a:bodyPr/>
        <a:lstStyle/>
        <a:p>
          <a:endParaRPr lang="en-GB"/>
        </a:p>
      </dgm:t>
    </dgm:pt>
    <dgm:pt modelId="{9B8E0F2B-6FD2-4AE6-847A-BE19ED683AEC}" type="pres">
      <dgm:prSet presAssocID="{D1F645A6-93D3-41E9-AECC-03B6394FEC42}" presName="outerComposite" presStyleCnt="0">
        <dgm:presLayoutVars>
          <dgm:chMax val="5"/>
          <dgm:dir/>
          <dgm:resizeHandles val="exact"/>
        </dgm:presLayoutVars>
      </dgm:prSet>
      <dgm:spPr/>
    </dgm:pt>
    <dgm:pt modelId="{C6202796-FDDE-4050-8BAC-C69BE27755F6}" type="pres">
      <dgm:prSet presAssocID="{D1F645A6-93D3-41E9-AECC-03B6394FEC42}" presName="dummyMaxCanvas" presStyleCnt="0">
        <dgm:presLayoutVars/>
      </dgm:prSet>
      <dgm:spPr/>
    </dgm:pt>
    <dgm:pt modelId="{0A5F2C61-C1CC-43A8-BF27-33849C08CE5C}" type="pres">
      <dgm:prSet presAssocID="{D1F645A6-93D3-41E9-AECC-03B6394FEC42}" presName="FiveNodes_1" presStyleLbl="node1" presStyleIdx="0" presStyleCnt="5">
        <dgm:presLayoutVars>
          <dgm:bulletEnabled val="1"/>
        </dgm:presLayoutVars>
      </dgm:prSet>
      <dgm:spPr/>
    </dgm:pt>
    <dgm:pt modelId="{98D9C071-E105-4FDB-B21A-ACA058B26BFA}" type="pres">
      <dgm:prSet presAssocID="{D1F645A6-93D3-41E9-AECC-03B6394FEC42}" presName="FiveNodes_2" presStyleLbl="node1" presStyleIdx="1" presStyleCnt="5">
        <dgm:presLayoutVars>
          <dgm:bulletEnabled val="1"/>
        </dgm:presLayoutVars>
      </dgm:prSet>
      <dgm:spPr/>
    </dgm:pt>
    <dgm:pt modelId="{496843B2-5481-4BC7-94B4-B4EFCD1E0BA3}" type="pres">
      <dgm:prSet presAssocID="{D1F645A6-93D3-41E9-AECC-03B6394FEC42}" presName="FiveNodes_3" presStyleLbl="node1" presStyleIdx="2" presStyleCnt="5">
        <dgm:presLayoutVars>
          <dgm:bulletEnabled val="1"/>
        </dgm:presLayoutVars>
      </dgm:prSet>
      <dgm:spPr/>
    </dgm:pt>
    <dgm:pt modelId="{02DBCC4F-0CB3-4B68-92B0-187A52079560}" type="pres">
      <dgm:prSet presAssocID="{D1F645A6-93D3-41E9-AECC-03B6394FEC42}" presName="FiveNodes_4" presStyleLbl="node1" presStyleIdx="3" presStyleCnt="5">
        <dgm:presLayoutVars>
          <dgm:bulletEnabled val="1"/>
        </dgm:presLayoutVars>
      </dgm:prSet>
      <dgm:spPr/>
    </dgm:pt>
    <dgm:pt modelId="{8417E78A-344D-4E28-A5F1-89652800F2A3}" type="pres">
      <dgm:prSet presAssocID="{D1F645A6-93D3-41E9-AECC-03B6394FEC42}" presName="FiveNodes_5" presStyleLbl="node1" presStyleIdx="4" presStyleCnt="5">
        <dgm:presLayoutVars>
          <dgm:bulletEnabled val="1"/>
        </dgm:presLayoutVars>
      </dgm:prSet>
      <dgm:spPr/>
    </dgm:pt>
    <dgm:pt modelId="{ED7A51E7-115D-4B53-8F06-ED2AC4B5A574}" type="pres">
      <dgm:prSet presAssocID="{D1F645A6-93D3-41E9-AECC-03B6394FEC42}" presName="FiveConn_1-2" presStyleLbl="fgAccFollowNode1" presStyleIdx="0" presStyleCnt="4">
        <dgm:presLayoutVars>
          <dgm:bulletEnabled val="1"/>
        </dgm:presLayoutVars>
      </dgm:prSet>
      <dgm:spPr/>
    </dgm:pt>
    <dgm:pt modelId="{AC4DDCEE-11ED-4947-8994-D16DD035DE3D}" type="pres">
      <dgm:prSet presAssocID="{D1F645A6-93D3-41E9-AECC-03B6394FEC42}" presName="FiveConn_2-3" presStyleLbl="fgAccFollowNode1" presStyleIdx="1" presStyleCnt="4">
        <dgm:presLayoutVars>
          <dgm:bulletEnabled val="1"/>
        </dgm:presLayoutVars>
      </dgm:prSet>
      <dgm:spPr/>
    </dgm:pt>
    <dgm:pt modelId="{C2616DCC-F99F-4D62-86E6-2193BC6DD890}" type="pres">
      <dgm:prSet presAssocID="{D1F645A6-93D3-41E9-AECC-03B6394FEC42}" presName="FiveConn_3-4" presStyleLbl="fgAccFollowNode1" presStyleIdx="2" presStyleCnt="4">
        <dgm:presLayoutVars>
          <dgm:bulletEnabled val="1"/>
        </dgm:presLayoutVars>
      </dgm:prSet>
      <dgm:spPr/>
    </dgm:pt>
    <dgm:pt modelId="{1B64782C-03E6-4DDD-8356-EA120A5E3F74}" type="pres">
      <dgm:prSet presAssocID="{D1F645A6-93D3-41E9-AECC-03B6394FEC42}" presName="FiveConn_4-5" presStyleLbl="fgAccFollowNode1" presStyleIdx="3" presStyleCnt="4">
        <dgm:presLayoutVars>
          <dgm:bulletEnabled val="1"/>
        </dgm:presLayoutVars>
      </dgm:prSet>
      <dgm:spPr/>
    </dgm:pt>
    <dgm:pt modelId="{58665FC0-AA11-49BF-9A36-15FD049057F0}" type="pres">
      <dgm:prSet presAssocID="{D1F645A6-93D3-41E9-AECC-03B6394FEC42}" presName="FiveNodes_1_text" presStyleLbl="node1" presStyleIdx="4" presStyleCnt="5">
        <dgm:presLayoutVars>
          <dgm:bulletEnabled val="1"/>
        </dgm:presLayoutVars>
      </dgm:prSet>
      <dgm:spPr/>
    </dgm:pt>
    <dgm:pt modelId="{C29354BB-CC72-4EB5-93D4-35CF85B69E35}" type="pres">
      <dgm:prSet presAssocID="{D1F645A6-93D3-41E9-AECC-03B6394FEC42}" presName="FiveNodes_2_text" presStyleLbl="node1" presStyleIdx="4" presStyleCnt="5">
        <dgm:presLayoutVars>
          <dgm:bulletEnabled val="1"/>
        </dgm:presLayoutVars>
      </dgm:prSet>
      <dgm:spPr/>
    </dgm:pt>
    <dgm:pt modelId="{629D3D78-AC94-4D3C-9975-DC2632E13BD7}" type="pres">
      <dgm:prSet presAssocID="{D1F645A6-93D3-41E9-AECC-03B6394FEC42}" presName="FiveNodes_3_text" presStyleLbl="node1" presStyleIdx="4" presStyleCnt="5">
        <dgm:presLayoutVars>
          <dgm:bulletEnabled val="1"/>
        </dgm:presLayoutVars>
      </dgm:prSet>
      <dgm:spPr/>
    </dgm:pt>
    <dgm:pt modelId="{AE4D513C-8C0E-400E-A923-B6FA5B6325FC}" type="pres">
      <dgm:prSet presAssocID="{D1F645A6-93D3-41E9-AECC-03B6394FEC42}" presName="FiveNodes_4_text" presStyleLbl="node1" presStyleIdx="4" presStyleCnt="5">
        <dgm:presLayoutVars>
          <dgm:bulletEnabled val="1"/>
        </dgm:presLayoutVars>
      </dgm:prSet>
      <dgm:spPr/>
    </dgm:pt>
    <dgm:pt modelId="{9C19D278-796D-4AAC-A53F-03EED2D302CF}" type="pres">
      <dgm:prSet presAssocID="{D1F645A6-93D3-41E9-AECC-03B6394FEC4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E33B601-EAD4-4CBE-8891-ACD7CBDD1EFF}" type="presOf" srcId="{955592B4-0CAD-4CD3-AF53-9940281AE556}" destId="{AE4D513C-8C0E-400E-A923-B6FA5B6325FC}" srcOrd="1" destOrd="0" presId="urn:microsoft.com/office/officeart/2005/8/layout/vProcess5"/>
    <dgm:cxn modelId="{98F36D06-98D0-40F0-9C1A-02632F1CD136}" srcId="{D1F645A6-93D3-41E9-AECC-03B6394FEC42}" destId="{955592B4-0CAD-4CD3-AF53-9940281AE556}" srcOrd="3" destOrd="0" parTransId="{2434DF5C-726F-4BB0-BEF4-AF10DDFF61CA}" sibTransId="{8DE925C5-DD11-4244-9692-44666A1CDD55}"/>
    <dgm:cxn modelId="{DBDB1611-9017-42BD-A908-EB890BDCD965}" type="presOf" srcId="{0C594691-7B4F-4DB7-AF74-E5B50E560B01}" destId="{98D9C071-E105-4FDB-B21A-ACA058B26BFA}" srcOrd="0" destOrd="0" presId="urn:microsoft.com/office/officeart/2005/8/layout/vProcess5"/>
    <dgm:cxn modelId="{3E829618-B587-49CA-96F1-4673A46538D0}" type="presOf" srcId="{3CA0F244-E171-44A7-A307-45204F8AEE21}" destId="{496843B2-5481-4BC7-94B4-B4EFCD1E0BA3}" srcOrd="0" destOrd="0" presId="urn:microsoft.com/office/officeart/2005/8/layout/vProcess5"/>
    <dgm:cxn modelId="{22C36E20-3EF7-446C-BF12-3E627DCFB372}" type="presOf" srcId="{8302953C-B13D-4C40-90F1-E9C14D0A6B1D}" destId="{C2616DCC-F99F-4D62-86E6-2193BC6DD890}" srcOrd="0" destOrd="0" presId="urn:microsoft.com/office/officeart/2005/8/layout/vProcess5"/>
    <dgm:cxn modelId="{86E42A2D-D3DC-44AD-8C72-641E81E4C794}" type="presOf" srcId="{955592B4-0CAD-4CD3-AF53-9940281AE556}" destId="{02DBCC4F-0CB3-4B68-92B0-187A52079560}" srcOrd="0" destOrd="0" presId="urn:microsoft.com/office/officeart/2005/8/layout/vProcess5"/>
    <dgm:cxn modelId="{17A3A42E-A917-4914-952E-56B009957DB6}" type="presOf" srcId="{9EC1904F-8B7B-4F1C-B5F4-1BC9F111C40C}" destId="{AC4DDCEE-11ED-4947-8994-D16DD035DE3D}" srcOrd="0" destOrd="0" presId="urn:microsoft.com/office/officeart/2005/8/layout/vProcess5"/>
    <dgm:cxn modelId="{1A0F5B5C-AF24-42E7-9B98-470202B5DA16}" srcId="{D1F645A6-93D3-41E9-AECC-03B6394FEC42}" destId="{49E3022C-E78C-4F3A-8446-BF8007DFA18B}" srcOrd="4" destOrd="0" parTransId="{54CCB5F0-B777-425F-9991-F29224ADBE51}" sibTransId="{07062B92-BB11-4028-8F42-8FB4D2FB389D}"/>
    <dgm:cxn modelId="{0228B746-E614-4342-8A2B-20A924DA492F}" type="presOf" srcId="{8DE925C5-DD11-4244-9692-44666A1CDD55}" destId="{1B64782C-03E6-4DDD-8356-EA120A5E3F74}" srcOrd="0" destOrd="0" presId="urn:microsoft.com/office/officeart/2005/8/layout/vProcess5"/>
    <dgm:cxn modelId="{A9230548-27AA-44C3-9841-5B0938B1A46E}" type="presOf" srcId="{EEE23B0A-7AFD-401E-BE20-0787D7FFCA13}" destId="{0A5F2C61-C1CC-43A8-BF27-33849C08CE5C}" srcOrd="0" destOrd="0" presId="urn:microsoft.com/office/officeart/2005/8/layout/vProcess5"/>
    <dgm:cxn modelId="{491F6271-524C-4390-9267-72EDE2F91FE3}" type="presOf" srcId="{3CA0F244-E171-44A7-A307-45204F8AEE21}" destId="{629D3D78-AC94-4D3C-9975-DC2632E13BD7}" srcOrd="1" destOrd="0" presId="urn:microsoft.com/office/officeart/2005/8/layout/vProcess5"/>
    <dgm:cxn modelId="{437CBD93-B265-4A88-8994-0845ECFAAC34}" type="presOf" srcId="{EEE23B0A-7AFD-401E-BE20-0787D7FFCA13}" destId="{58665FC0-AA11-49BF-9A36-15FD049057F0}" srcOrd="1" destOrd="0" presId="urn:microsoft.com/office/officeart/2005/8/layout/vProcess5"/>
    <dgm:cxn modelId="{52551397-2DF5-4A25-8974-A835CC4BDB40}" type="presOf" srcId="{14607F0E-E6BC-4AB2-A780-7BD06465B527}" destId="{ED7A51E7-115D-4B53-8F06-ED2AC4B5A574}" srcOrd="0" destOrd="0" presId="urn:microsoft.com/office/officeart/2005/8/layout/vProcess5"/>
    <dgm:cxn modelId="{DC382B9C-AE79-4F51-925A-D2D8E6DF1FAF}" srcId="{D1F645A6-93D3-41E9-AECC-03B6394FEC42}" destId="{3CA0F244-E171-44A7-A307-45204F8AEE21}" srcOrd="2" destOrd="0" parTransId="{A7113317-7CA4-4688-84F2-D86B19A5B1CE}" sibTransId="{8302953C-B13D-4C40-90F1-E9C14D0A6B1D}"/>
    <dgm:cxn modelId="{3237CEB1-ADA7-48D7-AAFB-BD14D22262B0}" type="presOf" srcId="{49E3022C-E78C-4F3A-8446-BF8007DFA18B}" destId="{8417E78A-344D-4E28-A5F1-89652800F2A3}" srcOrd="0" destOrd="0" presId="urn:microsoft.com/office/officeart/2005/8/layout/vProcess5"/>
    <dgm:cxn modelId="{83DA21D8-DA1D-4655-8D12-0EE38301A835}" type="presOf" srcId="{49E3022C-E78C-4F3A-8446-BF8007DFA18B}" destId="{9C19D278-796D-4AAC-A53F-03EED2D302CF}" srcOrd="1" destOrd="0" presId="urn:microsoft.com/office/officeart/2005/8/layout/vProcess5"/>
    <dgm:cxn modelId="{167DF5E2-293A-4FCD-990A-98083ED2A775}" srcId="{D1F645A6-93D3-41E9-AECC-03B6394FEC42}" destId="{0C594691-7B4F-4DB7-AF74-E5B50E560B01}" srcOrd="1" destOrd="0" parTransId="{B56A6102-DFE7-48DB-B30E-56B5806CD0A1}" sibTransId="{9EC1904F-8B7B-4F1C-B5F4-1BC9F111C40C}"/>
    <dgm:cxn modelId="{E70081F1-FBFA-427B-AA41-E7CB4DE9E70F}" type="presOf" srcId="{0C594691-7B4F-4DB7-AF74-E5B50E560B01}" destId="{C29354BB-CC72-4EB5-93D4-35CF85B69E35}" srcOrd="1" destOrd="0" presId="urn:microsoft.com/office/officeart/2005/8/layout/vProcess5"/>
    <dgm:cxn modelId="{9ED74EF2-49D0-451C-8B33-B7633C368BAB}" type="presOf" srcId="{D1F645A6-93D3-41E9-AECC-03B6394FEC42}" destId="{9B8E0F2B-6FD2-4AE6-847A-BE19ED683AEC}" srcOrd="0" destOrd="0" presId="urn:microsoft.com/office/officeart/2005/8/layout/vProcess5"/>
    <dgm:cxn modelId="{FA376AFB-19DB-4DE1-B790-019BB7CAD45E}" srcId="{D1F645A6-93D3-41E9-AECC-03B6394FEC42}" destId="{EEE23B0A-7AFD-401E-BE20-0787D7FFCA13}" srcOrd="0" destOrd="0" parTransId="{BF3CA988-4050-45EB-9E38-B69A4CCE3654}" sibTransId="{14607F0E-E6BC-4AB2-A780-7BD06465B527}"/>
    <dgm:cxn modelId="{AAD19524-92A5-4588-8D6A-CCD8977372F1}" type="presParOf" srcId="{9B8E0F2B-6FD2-4AE6-847A-BE19ED683AEC}" destId="{C6202796-FDDE-4050-8BAC-C69BE27755F6}" srcOrd="0" destOrd="0" presId="urn:microsoft.com/office/officeart/2005/8/layout/vProcess5"/>
    <dgm:cxn modelId="{5409FE73-85C3-4280-A261-25FC69E5EE7A}" type="presParOf" srcId="{9B8E0F2B-6FD2-4AE6-847A-BE19ED683AEC}" destId="{0A5F2C61-C1CC-43A8-BF27-33849C08CE5C}" srcOrd="1" destOrd="0" presId="urn:microsoft.com/office/officeart/2005/8/layout/vProcess5"/>
    <dgm:cxn modelId="{9F432374-F2A2-4780-9E13-35971A014AEB}" type="presParOf" srcId="{9B8E0F2B-6FD2-4AE6-847A-BE19ED683AEC}" destId="{98D9C071-E105-4FDB-B21A-ACA058B26BFA}" srcOrd="2" destOrd="0" presId="urn:microsoft.com/office/officeart/2005/8/layout/vProcess5"/>
    <dgm:cxn modelId="{E539025C-2CB5-47BB-B9F8-EE9D7C38DCC4}" type="presParOf" srcId="{9B8E0F2B-6FD2-4AE6-847A-BE19ED683AEC}" destId="{496843B2-5481-4BC7-94B4-B4EFCD1E0BA3}" srcOrd="3" destOrd="0" presId="urn:microsoft.com/office/officeart/2005/8/layout/vProcess5"/>
    <dgm:cxn modelId="{DCC45716-DCE7-49BC-92EC-5DCB15A58C23}" type="presParOf" srcId="{9B8E0F2B-6FD2-4AE6-847A-BE19ED683AEC}" destId="{02DBCC4F-0CB3-4B68-92B0-187A52079560}" srcOrd="4" destOrd="0" presId="urn:microsoft.com/office/officeart/2005/8/layout/vProcess5"/>
    <dgm:cxn modelId="{3365A839-FF09-41D9-B838-97C60CBE23E8}" type="presParOf" srcId="{9B8E0F2B-6FD2-4AE6-847A-BE19ED683AEC}" destId="{8417E78A-344D-4E28-A5F1-89652800F2A3}" srcOrd="5" destOrd="0" presId="urn:microsoft.com/office/officeart/2005/8/layout/vProcess5"/>
    <dgm:cxn modelId="{0D98C52E-C6D0-46D3-B8BC-552BA55C6614}" type="presParOf" srcId="{9B8E0F2B-6FD2-4AE6-847A-BE19ED683AEC}" destId="{ED7A51E7-115D-4B53-8F06-ED2AC4B5A574}" srcOrd="6" destOrd="0" presId="urn:microsoft.com/office/officeart/2005/8/layout/vProcess5"/>
    <dgm:cxn modelId="{09EA6269-FC36-49DA-909C-BE0E3D2AB5B0}" type="presParOf" srcId="{9B8E0F2B-6FD2-4AE6-847A-BE19ED683AEC}" destId="{AC4DDCEE-11ED-4947-8994-D16DD035DE3D}" srcOrd="7" destOrd="0" presId="urn:microsoft.com/office/officeart/2005/8/layout/vProcess5"/>
    <dgm:cxn modelId="{96CAF4FF-F459-4484-B5C2-8FC2D24372C2}" type="presParOf" srcId="{9B8E0F2B-6FD2-4AE6-847A-BE19ED683AEC}" destId="{C2616DCC-F99F-4D62-86E6-2193BC6DD890}" srcOrd="8" destOrd="0" presId="urn:microsoft.com/office/officeart/2005/8/layout/vProcess5"/>
    <dgm:cxn modelId="{23D60DCD-4F83-456E-855F-51451EB54D7E}" type="presParOf" srcId="{9B8E0F2B-6FD2-4AE6-847A-BE19ED683AEC}" destId="{1B64782C-03E6-4DDD-8356-EA120A5E3F74}" srcOrd="9" destOrd="0" presId="urn:microsoft.com/office/officeart/2005/8/layout/vProcess5"/>
    <dgm:cxn modelId="{7B10E96B-E134-462D-A666-560579A75815}" type="presParOf" srcId="{9B8E0F2B-6FD2-4AE6-847A-BE19ED683AEC}" destId="{58665FC0-AA11-49BF-9A36-15FD049057F0}" srcOrd="10" destOrd="0" presId="urn:microsoft.com/office/officeart/2005/8/layout/vProcess5"/>
    <dgm:cxn modelId="{7E316871-EDEC-48F8-97B0-4E3B5C767511}" type="presParOf" srcId="{9B8E0F2B-6FD2-4AE6-847A-BE19ED683AEC}" destId="{C29354BB-CC72-4EB5-93D4-35CF85B69E35}" srcOrd="11" destOrd="0" presId="urn:microsoft.com/office/officeart/2005/8/layout/vProcess5"/>
    <dgm:cxn modelId="{11E95290-C68C-45BA-A8D0-578B3FC0DCF5}" type="presParOf" srcId="{9B8E0F2B-6FD2-4AE6-847A-BE19ED683AEC}" destId="{629D3D78-AC94-4D3C-9975-DC2632E13BD7}" srcOrd="12" destOrd="0" presId="urn:microsoft.com/office/officeart/2005/8/layout/vProcess5"/>
    <dgm:cxn modelId="{00D32AB9-87FE-49E1-B4E7-1D4F51EA220E}" type="presParOf" srcId="{9B8E0F2B-6FD2-4AE6-847A-BE19ED683AEC}" destId="{AE4D513C-8C0E-400E-A923-B6FA5B6325FC}" srcOrd="13" destOrd="0" presId="urn:microsoft.com/office/officeart/2005/8/layout/vProcess5"/>
    <dgm:cxn modelId="{43D7E8EF-8D7C-4E9E-9B95-92CF84B4EBC7}" type="presParOf" srcId="{9B8E0F2B-6FD2-4AE6-847A-BE19ED683AEC}" destId="{9C19D278-796D-4AAC-A53F-03EED2D302C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4ABE25-FA99-4747-8CF3-6FD0AEFE0211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424842EB-F84A-42BB-9BA1-01E3366CA451}">
      <dgm:prSet phldrT="[Text]"/>
      <dgm:spPr>
        <a:solidFill>
          <a:srgbClr val="0073BE"/>
        </a:solidFill>
      </dgm:spPr>
      <dgm:t>
        <a:bodyPr/>
        <a:lstStyle/>
        <a:p>
          <a:r>
            <a:rPr lang="en-GB" dirty="0"/>
            <a:t>Aggravating</a:t>
          </a:r>
        </a:p>
      </dgm:t>
    </dgm:pt>
    <dgm:pt modelId="{BA4457ED-8831-4B53-826A-93CDCD30B0E3}" type="sibTrans" cxnId="{B0E9B2CF-0381-4D72-8EFF-D5988ED57475}">
      <dgm:prSet/>
      <dgm:spPr/>
      <dgm:t>
        <a:bodyPr/>
        <a:lstStyle/>
        <a:p>
          <a:endParaRPr lang="en-GB"/>
        </a:p>
      </dgm:t>
    </dgm:pt>
    <dgm:pt modelId="{A9C5819E-413F-483C-A170-CB62A86569EC}" type="parTrans" cxnId="{B0E9B2CF-0381-4D72-8EFF-D5988ED57475}">
      <dgm:prSet/>
      <dgm:spPr/>
      <dgm:t>
        <a:bodyPr/>
        <a:lstStyle/>
        <a:p>
          <a:endParaRPr lang="en-GB"/>
        </a:p>
      </dgm:t>
    </dgm:pt>
    <dgm:pt modelId="{112A4C6C-D695-41C6-9D12-A4B706661284}">
      <dgm:prSet phldrT="[Text]"/>
      <dgm:spPr>
        <a:solidFill>
          <a:srgbClr val="0073BE"/>
        </a:solidFill>
      </dgm:spPr>
      <dgm:t>
        <a:bodyPr/>
        <a:lstStyle/>
        <a:p>
          <a:r>
            <a:rPr lang="en-GB" dirty="0"/>
            <a:t>Zapping</a:t>
          </a:r>
        </a:p>
      </dgm:t>
    </dgm:pt>
    <dgm:pt modelId="{688FE492-3DBD-49DB-B4ED-9312BDD23815}" type="sibTrans" cxnId="{389ED3CC-5E78-486F-B5B6-F2ED4BF57696}">
      <dgm:prSet/>
      <dgm:spPr/>
      <dgm:t>
        <a:bodyPr/>
        <a:lstStyle/>
        <a:p>
          <a:endParaRPr lang="en-GB"/>
        </a:p>
      </dgm:t>
    </dgm:pt>
    <dgm:pt modelId="{C8055245-7061-40C0-8662-7A638E6FD912}" type="parTrans" cxnId="{389ED3CC-5E78-486F-B5B6-F2ED4BF57696}">
      <dgm:prSet/>
      <dgm:spPr/>
      <dgm:t>
        <a:bodyPr/>
        <a:lstStyle/>
        <a:p>
          <a:endParaRPr lang="en-GB"/>
        </a:p>
      </dgm:t>
    </dgm:pt>
    <dgm:pt modelId="{25FF2F5A-AF51-4C3C-9884-DCBBE4A1EED2}">
      <dgm:prSet phldrT="[Text]"/>
      <dgm:spPr>
        <a:noFill/>
        <a:ln>
          <a:noFill/>
        </a:ln>
      </dgm:spPr>
      <dgm:t>
        <a:bodyPr/>
        <a:lstStyle/>
        <a:p>
          <a:endParaRPr lang="en-GB" dirty="0"/>
        </a:p>
      </dgm:t>
    </dgm:pt>
    <dgm:pt modelId="{401AC8B0-0AF3-40BE-849A-E1D71F1EF9CF}" type="sibTrans" cxnId="{613B6E4F-42EB-4BBC-B55F-08B9348BCFE3}">
      <dgm:prSet/>
      <dgm:spPr/>
      <dgm:t>
        <a:bodyPr/>
        <a:lstStyle/>
        <a:p>
          <a:endParaRPr lang="en-GB"/>
        </a:p>
      </dgm:t>
    </dgm:pt>
    <dgm:pt modelId="{1F113003-1CA6-4B2A-BDB9-A01C8910A7DD}" type="parTrans" cxnId="{613B6E4F-42EB-4BBC-B55F-08B9348BCFE3}">
      <dgm:prSet/>
      <dgm:spPr/>
      <dgm:t>
        <a:bodyPr/>
        <a:lstStyle/>
        <a:p>
          <a:endParaRPr lang="en-GB"/>
        </a:p>
      </dgm:t>
    </dgm:pt>
    <dgm:pt modelId="{848FD881-5B6F-4227-BADD-99AB153CE922}">
      <dgm:prSet phldrT="[Text]"/>
      <dgm:spPr>
        <a:solidFill>
          <a:srgbClr val="0073BE"/>
        </a:solidFill>
      </dgm:spPr>
      <dgm:t>
        <a:bodyPr/>
        <a:lstStyle/>
        <a:p>
          <a:r>
            <a:rPr lang="en-GB" dirty="0"/>
            <a:t>Damaging</a:t>
          </a:r>
        </a:p>
      </dgm:t>
    </dgm:pt>
    <dgm:pt modelId="{788534A3-46D6-4AA4-9F69-5659D82B8B14}" type="sibTrans" cxnId="{3592148A-2DF6-4E4F-8150-810C0BC4BCB6}">
      <dgm:prSet/>
      <dgm:spPr/>
      <dgm:t>
        <a:bodyPr/>
        <a:lstStyle/>
        <a:p>
          <a:endParaRPr lang="en-GB"/>
        </a:p>
      </dgm:t>
    </dgm:pt>
    <dgm:pt modelId="{F11D3CFE-FB67-49A4-8F4C-030DE2F74241}" type="parTrans" cxnId="{3592148A-2DF6-4E4F-8150-810C0BC4BCB6}">
      <dgm:prSet/>
      <dgm:spPr/>
      <dgm:t>
        <a:bodyPr/>
        <a:lstStyle/>
        <a:p>
          <a:endParaRPr lang="en-GB"/>
        </a:p>
      </dgm:t>
    </dgm:pt>
    <dgm:pt modelId="{1A05311C-49DE-427B-95D1-1DA444B1BBDC}">
      <dgm:prSet phldrT="[Text]"/>
      <dgm:spPr>
        <a:noFill/>
      </dgm:spPr>
      <dgm:t>
        <a:bodyPr/>
        <a:lstStyle/>
        <a:p>
          <a:endParaRPr lang="en-GB" dirty="0"/>
        </a:p>
      </dgm:t>
    </dgm:pt>
    <dgm:pt modelId="{40211C91-913E-4C64-AF51-699C2182FEBB}" type="sibTrans" cxnId="{FEBACFE3-F1B3-4B39-9698-E0E66AB332D8}">
      <dgm:prSet/>
      <dgm:spPr/>
      <dgm:t>
        <a:bodyPr/>
        <a:lstStyle/>
        <a:p>
          <a:endParaRPr lang="en-GB"/>
        </a:p>
      </dgm:t>
    </dgm:pt>
    <dgm:pt modelId="{DA2A3974-5197-4214-94FD-271322A58706}" type="parTrans" cxnId="{FEBACFE3-F1B3-4B39-9698-E0E66AB332D8}">
      <dgm:prSet/>
      <dgm:spPr/>
      <dgm:t>
        <a:bodyPr/>
        <a:lstStyle/>
        <a:p>
          <a:endParaRPr lang="en-GB"/>
        </a:p>
      </dgm:t>
    </dgm:pt>
    <dgm:pt modelId="{208CF07B-D5F2-4AF1-93ED-32E018612A6F}" type="pres">
      <dgm:prSet presAssocID="{424ABE25-FA99-4747-8CF3-6FD0AEFE0211}" presName="linear" presStyleCnt="0">
        <dgm:presLayoutVars>
          <dgm:animLvl val="lvl"/>
          <dgm:resizeHandles val="exact"/>
        </dgm:presLayoutVars>
      </dgm:prSet>
      <dgm:spPr/>
    </dgm:pt>
    <dgm:pt modelId="{9B6BDCA2-37B9-4BC3-AA46-BCE08AD6457B}" type="pres">
      <dgm:prSet presAssocID="{848FD881-5B6F-4227-BADD-99AB153CE92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30D5C44-029C-4DA0-BEEC-E7111C9666AC}" type="pres">
      <dgm:prSet presAssocID="{788534A3-46D6-4AA4-9F69-5659D82B8B14}" presName="spacer" presStyleCnt="0"/>
      <dgm:spPr/>
    </dgm:pt>
    <dgm:pt modelId="{28047DBE-6B67-4F94-8D94-780ED3776E89}" type="pres">
      <dgm:prSet presAssocID="{424842EB-F84A-42BB-9BA1-01E3366CA45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187A447-758D-4B94-ADC3-8DC267D4E5D3}" type="pres">
      <dgm:prSet presAssocID="{BA4457ED-8831-4B53-826A-93CDCD30B0E3}" presName="spacer" presStyleCnt="0"/>
      <dgm:spPr/>
    </dgm:pt>
    <dgm:pt modelId="{8EF888C9-06EC-48A1-B162-A95988988B47}" type="pres">
      <dgm:prSet presAssocID="{112A4C6C-D695-41C6-9D12-A4B706661284}" presName="parentText" presStyleLbl="node1" presStyleIdx="2" presStyleCnt="5" custLinFactNeighborX="562" custLinFactNeighborY="-10560">
        <dgm:presLayoutVars>
          <dgm:chMax val="0"/>
          <dgm:bulletEnabled val="1"/>
        </dgm:presLayoutVars>
      </dgm:prSet>
      <dgm:spPr/>
    </dgm:pt>
    <dgm:pt modelId="{6CE33856-E485-4ACB-BC47-930DF86B8539}" type="pres">
      <dgm:prSet presAssocID="{688FE492-3DBD-49DB-B4ED-9312BDD23815}" presName="spacer" presStyleCnt="0"/>
      <dgm:spPr/>
    </dgm:pt>
    <dgm:pt modelId="{614B3B8D-998F-4E35-8A51-1A2733CAB1EF}" type="pres">
      <dgm:prSet presAssocID="{1A05311C-49DE-427B-95D1-1DA444B1BBDC}" presName="parentText" presStyleLbl="node1" presStyleIdx="3" presStyleCnt="5" custLinFactNeighborX="-182" custLinFactNeighborY="24335">
        <dgm:presLayoutVars>
          <dgm:chMax val="0"/>
          <dgm:bulletEnabled val="1"/>
        </dgm:presLayoutVars>
      </dgm:prSet>
      <dgm:spPr/>
    </dgm:pt>
    <dgm:pt modelId="{108174E0-AEA6-47D8-9A3B-E8926FAB11DF}" type="pres">
      <dgm:prSet presAssocID="{40211C91-913E-4C64-AF51-699C2182FEBB}" presName="spacer" presStyleCnt="0"/>
      <dgm:spPr/>
    </dgm:pt>
    <dgm:pt modelId="{AAC0D39E-0960-41B7-9685-BCBB7A5876E8}" type="pres">
      <dgm:prSet presAssocID="{25FF2F5A-AF51-4C3C-9884-DCBBE4A1EED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B5E4D36-CADA-481A-9F81-022F02B483CB}" type="presOf" srcId="{424ABE25-FA99-4747-8CF3-6FD0AEFE0211}" destId="{208CF07B-D5F2-4AF1-93ED-32E018612A6F}" srcOrd="0" destOrd="0" presId="urn:microsoft.com/office/officeart/2005/8/layout/vList2"/>
    <dgm:cxn modelId="{345BC56B-2EBA-4084-8992-9CBB44A8FA4D}" type="presOf" srcId="{25FF2F5A-AF51-4C3C-9884-DCBBE4A1EED2}" destId="{AAC0D39E-0960-41B7-9685-BCBB7A5876E8}" srcOrd="0" destOrd="0" presId="urn:microsoft.com/office/officeart/2005/8/layout/vList2"/>
    <dgm:cxn modelId="{2354FC4C-1B84-405D-8F34-B0557885530D}" type="presOf" srcId="{848FD881-5B6F-4227-BADD-99AB153CE922}" destId="{9B6BDCA2-37B9-4BC3-AA46-BCE08AD6457B}" srcOrd="0" destOrd="0" presId="urn:microsoft.com/office/officeart/2005/8/layout/vList2"/>
    <dgm:cxn modelId="{613B6E4F-42EB-4BBC-B55F-08B9348BCFE3}" srcId="{424ABE25-FA99-4747-8CF3-6FD0AEFE0211}" destId="{25FF2F5A-AF51-4C3C-9884-DCBBE4A1EED2}" srcOrd="4" destOrd="0" parTransId="{1F113003-1CA6-4B2A-BDB9-A01C8910A7DD}" sibTransId="{401AC8B0-0AF3-40BE-849A-E1D71F1EF9CF}"/>
    <dgm:cxn modelId="{3592148A-2DF6-4E4F-8150-810C0BC4BCB6}" srcId="{424ABE25-FA99-4747-8CF3-6FD0AEFE0211}" destId="{848FD881-5B6F-4227-BADD-99AB153CE922}" srcOrd="0" destOrd="0" parTransId="{F11D3CFE-FB67-49A4-8F4C-030DE2F74241}" sibTransId="{788534A3-46D6-4AA4-9F69-5659D82B8B14}"/>
    <dgm:cxn modelId="{4B42A68E-BA28-4919-BBA1-078D815F02F1}" type="presOf" srcId="{424842EB-F84A-42BB-9BA1-01E3366CA451}" destId="{28047DBE-6B67-4F94-8D94-780ED3776E89}" srcOrd="0" destOrd="0" presId="urn:microsoft.com/office/officeart/2005/8/layout/vList2"/>
    <dgm:cxn modelId="{89D7DCA5-3CEC-4E41-89CC-051D3B011173}" type="presOf" srcId="{112A4C6C-D695-41C6-9D12-A4B706661284}" destId="{8EF888C9-06EC-48A1-B162-A95988988B47}" srcOrd="0" destOrd="0" presId="urn:microsoft.com/office/officeart/2005/8/layout/vList2"/>
    <dgm:cxn modelId="{389ED3CC-5E78-486F-B5B6-F2ED4BF57696}" srcId="{424ABE25-FA99-4747-8CF3-6FD0AEFE0211}" destId="{112A4C6C-D695-41C6-9D12-A4B706661284}" srcOrd="2" destOrd="0" parTransId="{C8055245-7061-40C0-8662-7A638E6FD912}" sibTransId="{688FE492-3DBD-49DB-B4ED-9312BDD23815}"/>
    <dgm:cxn modelId="{B0E9B2CF-0381-4D72-8EFF-D5988ED57475}" srcId="{424ABE25-FA99-4747-8CF3-6FD0AEFE0211}" destId="{424842EB-F84A-42BB-9BA1-01E3366CA451}" srcOrd="1" destOrd="0" parTransId="{A9C5819E-413F-483C-A170-CB62A86569EC}" sibTransId="{BA4457ED-8831-4B53-826A-93CDCD30B0E3}"/>
    <dgm:cxn modelId="{FEBACFE3-F1B3-4B39-9698-E0E66AB332D8}" srcId="{424ABE25-FA99-4747-8CF3-6FD0AEFE0211}" destId="{1A05311C-49DE-427B-95D1-1DA444B1BBDC}" srcOrd="3" destOrd="0" parTransId="{DA2A3974-5197-4214-94FD-271322A58706}" sibTransId="{40211C91-913E-4C64-AF51-699C2182FEBB}"/>
    <dgm:cxn modelId="{2FDB00F9-9B48-497C-88F1-20A8A76F101C}" type="presOf" srcId="{1A05311C-49DE-427B-95D1-1DA444B1BBDC}" destId="{614B3B8D-998F-4E35-8A51-1A2733CAB1EF}" srcOrd="0" destOrd="0" presId="urn:microsoft.com/office/officeart/2005/8/layout/vList2"/>
    <dgm:cxn modelId="{38AE5EC9-CEF4-4D6E-86B7-387F59EF4DE3}" type="presParOf" srcId="{208CF07B-D5F2-4AF1-93ED-32E018612A6F}" destId="{9B6BDCA2-37B9-4BC3-AA46-BCE08AD6457B}" srcOrd="0" destOrd="0" presId="urn:microsoft.com/office/officeart/2005/8/layout/vList2"/>
    <dgm:cxn modelId="{324A60F2-F287-4610-BA38-4CECE8D02D75}" type="presParOf" srcId="{208CF07B-D5F2-4AF1-93ED-32E018612A6F}" destId="{230D5C44-029C-4DA0-BEEC-E7111C9666AC}" srcOrd="1" destOrd="0" presId="urn:microsoft.com/office/officeart/2005/8/layout/vList2"/>
    <dgm:cxn modelId="{415B818A-DC4B-4706-8950-7E544873C4F9}" type="presParOf" srcId="{208CF07B-D5F2-4AF1-93ED-32E018612A6F}" destId="{28047DBE-6B67-4F94-8D94-780ED3776E89}" srcOrd="2" destOrd="0" presId="urn:microsoft.com/office/officeart/2005/8/layout/vList2"/>
    <dgm:cxn modelId="{08CD9182-3D5B-4330-9B47-6186142717D0}" type="presParOf" srcId="{208CF07B-D5F2-4AF1-93ED-32E018612A6F}" destId="{9187A447-758D-4B94-ADC3-8DC267D4E5D3}" srcOrd="3" destOrd="0" presId="urn:microsoft.com/office/officeart/2005/8/layout/vList2"/>
    <dgm:cxn modelId="{6216BD13-11E8-4D2A-8A14-82053F154819}" type="presParOf" srcId="{208CF07B-D5F2-4AF1-93ED-32E018612A6F}" destId="{8EF888C9-06EC-48A1-B162-A95988988B47}" srcOrd="4" destOrd="0" presId="urn:microsoft.com/office/officeart/2005/8/layout/vList2"/>
    <dgm:cxn modelId="{FF04D66E-4D87-4DBF-97D8-7BF0BB5BADB4}" type="presParOf" srcId="{208CF07B-D5F2-4AF1-93ED-32E018612A6F}" destId="{6CE33856-E485-4ACB-BC47-930DF86B8539}" srcOrd="5" destOrd="0" presId="urn:microsoft.com/office/officeart/2005/8/layout/vList2"/>
    <dgm:cxn modelId="{4C1AFFBA-4098-4ECC-8A71-AA0625775F25}" type="presParOf" srcId="{208CF07B-D5F2-4AF1-93ED-32E018612A6F}" destId="{614B3B8D-998F-4E35-8A51-1A2733CAB1EF}" srcOrd="6" destOrd="0" presId="urn:microsoft.com/office/officeart/2005/8/layout/vList2"/>
    <dgm:cxn modelId="{487A053E-8D9C-48CB-A4BC-21946DE98A40}" type="presParOf" srcId="{208CF07B-D5F2-4AF1-93ED-32E018612A6F}" destId="{108174E0-AEA6-47D8-9A3B-E8926FAB11DF}" srcOrd="7" destOrd="0" presId="urn:microsoft.com/office/officeart/2005/8/layout/vList2"/>
    <dgm:cxn modelId="{872DFAD1-9027-4BBB-9BA4-506F705ED5F9}" type="presParOf" srcId="{208CF07B-D5F2-4AF1-93ED-32E018612A6F}" destId="{AAC0D39E-0960-41B7-9685-BCBB7A5876E8}" srcOrd="8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4ABE25-FA99-4747-8CF3-6FD0AEFE0211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424842EB-F84A-42BB-9BA1-01E3366CA451}">
      <dgm:prSet phldrT="[Text]"/>
      <dgm:spPr/>
      <dgm:t>
        <a:bodyPr/>
        <a:lstStyle/>
        <a:p>
          <a:r>
            <a:rPr lang="en-GB" dirty="0"/>
            <a:t>Improving</a:t>
          </a:r>
        </a:p>
      </dgm:t>
    </dgm:pt>
    <dgm:pt modelId="{BA4457ED-8831-4B53-826A-93CDCD30B0E3}" type="sibTrans" cxnId="{B0E9B2CF-0381-4D72-8EFF-D5988ED57475}">
      <dgm:prSet/>
      <dgm:spPr/>
      <dgm:t>
        <a:bodyPr/>
        <a:lstStyle/>
        <a:p>
          <a:endParaRPr lang="en-GB"/>
        </a:p>
      </dgm:t>
    </dgm:pt>
    <dgm:pt modelId="{A9C5819E-413F-483C-A170-CB62A86569EC}" type="parTrans" cxnId="{B0E9B2CF-0381-4D72-8EFF-D5988ED57475}">
      <dgm:prSet/>
      <dgm:spPr/>
      <dgm:t>
        <a:bodyPr/>
        <a:lstStyle/>
        <a:p>
          <a:endParaRPr lang="en-GB"/>
        </a:p>
      </dgm:t>
    </dgm:pt>
    <dgm:pt modelId="{112A4C6C-D695-41C6-9D12-A4B706661284}">
      <dgm:prSet phldrT="[Text]"/>
      <dgm:spPr/>
      <dgm:t>
        <a:bodyPr/>
        <a:lstStyle/>
        <a:p>
          <a:r>
            <a:rPr lang="en-GB" dirty="0"/>
            <a:t>Energising</a:t>
          </a:r>
        </a:p>
      </dgm:t>
    </dgm:pt>
    <dgm:pt modelId="{688FE492-3DBD-49DB-B4ED-9312BDD23815}" type="sibTrans" cxnId="{389ED3CC-5E78-486F-B5B6-F2ED4BF57696}">
      <dgm:prSet/>
      <dgm:spPr/>
      <dgm:t>
        <a:bodyPr/>
        <a:lstStyle/>
        <a:p>
          <a:endParaRPr lang="en-GB"/>
        </a:p>
      </dgm:t>
    </dgm:pt>
    <dgm:pt modelId="{C8055245-7061-40C0-8662-7A638E6FD912}" type="parTrans" cxnId="{389ED3CC-5E78-486F-B5B6-F2ED4BF57696}">
      <dgm:prSet/>
      <dgm:spPr/>
      <dgm:t>
        <a:bodyPr/>
        <a:lstStyle/>
        <a:p>
          <a:endParaRPr lang="en-GB"/>
        </a:p>
      </dgm:t>
    </dgm:pt>
    <dgm:pt modelId="{1A05311C-49DE-427B-95D1-1DA444B1BBDC}">
      <dgm:prSet phldrT="[Text]"/>
      <dgm:spPr>
        <a:noFill/>
      </dgm:spPr>
      <dgm:t>
        <a:bodyPr/>
        <a:lstStyle/>
        <a:p>
          <a:endParaRPr lang="en-GB" dirty="0"/>
        </a:p>
      </dgm:t>
    </dgm:pt>
    <dgm:pt modelId="{40211C91-913E-4C64-AF51-699C2182FEBB}" type="sibTrans" cxnId="{FEBACFE3-F1B3-4B39-9698-E0E66AB332D8}">
      <dgm:prSet/>
      <dgm:spPr/>
      <dgm:t>
        <a:bodyPr/>
        <a:lstStyle/>
        <a:p>
          <a:endParaRPr lang="en-GB"/>
        </a:p>
      </dgm:t>
    </dgm:pt>
    <dgm:pt modelId="{DA2A3974-5197-4214-94FD-271322A58706}" type="parTrans" cxnId="{FEBACFE3-F1B3-4B39-9698-E0E66AB332D8}">
      <dgm:prSet/>
      <dgm:spPr/>
      <dgm:t>
        <a:bodyPr/>
        <a:lstStyle/>
        <a:p>
          <a:endParaRPr lang="en-GB"/>
        </a:p>
      </dgm:t>
    </dgm:pt>
    <dgm:pt modelId="{25FF2F5A-AF51-4C3C-9884-DCBBE4A1EED2}">
      <dgm:prSet phldrT="[Text]"/>
      <dgm:spPr>
        <a:noFill/>
      </dgm:spPr>
      <dgm:t>
        <a:bodyPr/>
        <a:lstStyle/>
        <a:p>
          <a:endParaRPr lang="en-GB" dirty="0"/>
        </a:p>
      </dgm:t>
    </dgm:pt>
    <dgm:pt modelId="{401AC8B0-0AF3-40BE-849A-E1D71F1EF9CF}" type="sibTrans" cxnId="{613B6E4F-42EB-4BBC-B55F-08B9348BCFE3}">
      <dgm:prSet/>
      <dgm:spPr/>
      <dgm:t>
        <a:bodyPr/>
        <a:lstStyle/>
        <a:p>
          <a:endParaRPr lang="en-GB"/>
        </a:p>
      </dgm:t>
    </dgm:pt>
    <dgm:pt modelId="{1F113003-1CA6-4B2A-BDB9-A01C8910A7DD}" type="parTrans" cxnId="{613B6E4F-42EB-4BBC-B55F-08B9348BCFE3}">
      <dgm:prSet/>
      <dgm:spPr/>
      <dgm:t>
        <a:bodyPr/>
        <a:lstStyle/>
        <a:p>
          <a:endParaRPr lang="en-GB"/>
        </a:p>
      </dgm:t>
    </dgm:pt>
    <dgm:pt modelId="{848FD881-5B6F-4227-BADD-99AB153CE922}">
      <dgm:prSet phldrT="[Text]"/>
      <dgm:spPr/>
      <dgm:t>
        <a:bodyPr/>
        <a:lstStyle/>
        <a:p>
          <a:r>
            <a:rPr lang="en-GB" dirty="0"/>
            <a:t>Protecting</a:t>
          </a:r>
        </a:p>
      </dgm:t>
    </dgm:pt>
    <dgm:pt modelId="{788534A3-46D6-4AA4-9F69-5659D82B8B14}" type="sibTrans" cxnId="{3592148A-2DF6-4E4F-8150-810C0BC4BCB6}">
      <dgm:prSet/>
      <dgm:spPr/>
      <dgm:t>
        <a:bodyPr/>
        <a:lstStyle/>
        <a:p>
          <a:endParaRPr lang="en-GB"/>
        </a:p>
      </dgm:t>
    </dgm:pt>
    <dgm:pt modelId="{F11D3CFE-FB67-49A4-8F4C-030DE2F74241}" type="parTrans" cxnId="{3592148A-2DF6-4E4F-8150-810C0BC4BCB6}">
      <dgm:prSet/>
      <dgm:spPr/>
      <dgm:t>
        <a:bodyPr/>
        <a:lstStyle/>
        <a:p>
          <a:endParaRPr lang="en-GB"/>
        </a:p>
      </dgm:t>
    </dgm:pt>
    <dgm:pt modelId="{208CF07B-D5F2-4AF1-93ED-32E018612A6F}" type="pres">
      <dgm:prSet presAssocID="{424ABE25-FA99-4747-8CF3-6FD0AEFE0211}" presName="linear" presStyleCnt="0">
        <dgm:presLayoutVars>
          <dgm:animLvl val="lvl"/>
          <dgm:resizeHandles val="exact"/>
        </dgm:presLayoutVars>
      </dgm:prSet>
      <dgm:spPr/>
    </dgm:pt>
    <dgm:pt modelId="{9B6BDCA2-37B9-4BC3-AA46-BCE08AD6457B}" type="pres">
      <dgm:prSet presAssocID="{848FD881-5B6F-4227-BADD-99AB153CE922}" presName="parentText" presStyleLbl="node1" presStyleIdx="0" presStyleCnt="5" custLinFactNeighborX="21808" custLinFactNeighborY="21535">
        <dgm:presLayoutVars>
          <dgm:chMax val="0"/>
          <dgm:bulletEnabled val="1"/>
        </dgm:presLayoutVars>
      </dgm:prSet>
      <dgm:spPr/>
    </dgm:pt>
    <dgm:pt modelId="{230D5C44-029C-4DA0-BEEC-E7111C9666AC}" type="pres">
      <dgm:prSet presAssocID="{788534A3-46D6-4AA4-9F69-5659D82B8B14}" presName="spacer" presStyleCnt="0"/>
      <dgm:spPr/>
    </dgm:pt>
    <dgm:pt modelId="{28047DBE-6B67-4F94-8D94-780ED3776E89}" type="pres">
      <dgm:prSet presAssocID="{424842EB-F84A-42BB-9BA1-01E3366CA45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187A447-758D-4B94-ADC3-8DC267D4E5D3}" type="pres">
      <dgm:prSet presAssocID="{BA4457ED-8831-4B53-826A-93CDCD30B0E3}" presName="spacer" presStyleCnt="0"/>
      <dgm:spPr/>
    </dgm:pt>
    <dgm:pt modelId="{8EF888C9-06EC-48A1-B162-A95988988B47}" type="pres">
      <dgm:prSet presAssocID="{112A4C6C-D695-41C6-9D12-A4B706661284}" presName="parentText" presStyleLbl="node1" presStyleIdx="2" presStyleCnt="5" custLinFactNeighborX="206" custLinFactNeighborY="-9777">
        <dgm:presLayoutVars>
          <dgm:chMax val="0"/>
          <dgm:bulletEnabled val="1"/>
        </dgm:presLayoutVars>
      </dgm:prSet>
      <dgm:spPr/>
    </dgm:pt>
    <dgm:pt modelId="{6CE33856-E485-4ACB-BC47-930DF86B8539}" type="pres">
      <dgm:prSet presAssocID="{688FE492-3DBD-49DB-B4ED-9312BDD23815}" presName="spacer" presStyleCnt="0"/>
      <dgm:spPr/>
    </dgm:pt>
    <dgm:pt modelId="{614B3B8D-998F-4E35-8A51-1A2733CAB1EF}" type="pres">
      <dgm:prSet presAssocID="{1A05311C-49DE-427B-95D1-1DA444B1BBD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08174E0-AEA6-47D8-9A3B-E8926FAB11DF}" type="pres">
      <dgm:prSet presAssocID="{40211C91-913E-4C64-AF51-699C2182FEBB}" presName="spacer" presStyleCnt="0"/>
      <dgm:spPr/>
    </dgm:pt>
    <dgm:pt modelId="{AAC0D39E-0960-41B7-9685-BCBB7A5876E8}" type="pres">
      <dgm:prSet presAssocID="{25FF2F5A-AF51-4C3C-9884-DCBBE4A1EED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B5E4D36-CADA-481A-9F81-022F02B483CB}" type="presOf" srcId="{424ABE25-FA99-4747-8CF3-6FD0AEFE0211}" destId="{208CF07B-D5F2-4AF1-93ED-32E018612A6F}" srcOrd="0" destOrd="0" presId="urn:microsoft.com/office/officeart/2005/8/layout/vList2"/>
    <dgm:cxn modelId="{345BC56B-2EBA-4084-8992-9CBB44A8FA4D}" type="presOf" srcId="{25FF2F5A-AF51-4C3C-9884-DCBBE4A1EED2}" destId="{AAC0D39E-0960-41B7-9685-BCBB7A5876E8}" srcOrd="0" destOrd="0" presId="urn:microsoft.com/office/officeart/2005/8/layout/vList2"/>
    <dgm:cxn modelId="{2354FC4C-1B84-405D-8F34-B0557885530D}" type="presOf" srcId="{848FD881-5B6F-4227-BADD-99AB153CE922}" destId="{9B6BDCA2-37B9-4BC3-AA46-BCE08AD6457B}" srcOrd="0" destOrd="0" presId="urn:microsoft.com/office/officeart/2005/8/layout/vList2"/>
    <dgm:cxn modelId="{613B6E4F-42EB-4BBC-B55F-08B9348BCFE3}" srcId="{424ABE25-FA99-4747-8CF3-6FD0AEFE0211}" destId="{25FF2F5A-AF51-4C3C-9884-DCBBE4A1EED2}" srcOrd="4" destOrd="0" parTransId="{1F113003-1CA6-4B2A-BDB9-A01C8910A7DD}" sibTransId="{401AC8B0-0AF3-40BE-849A-E1D71F1EF9CF}"/>
    <dgm:cxn modelId="{3592148A-2DF6-4E4F-8150-810C0BC4BCB6}" srcId="{424ABE25-FA99-4747-8CF3-6FD0AEFE0211}" destId="{848FD881-5B6F-4227-BADD-99AB153CE922}" srcOrd="0" destOrd="0" parTransId="{F11D3CFE-FB67-49A4-8F4C-030DE2F74241}" sibTransId="{788534A3-46D6-4AA4-9F69-5659D82B8B14}"/>
    <dgm:cxn modelId="{4B42A68E-BA28-4919-BBA1-078D815F02F1}" type="presOf" srcId="{424842EB-F84A-42BB-9BA1-01E3366CA451}" destId="{28047DBE-6B67-4F94-8D94-780ED3776E89}" srcOrd="0" destOrd="0" presId="urn:microsoft.com/office/officeart/2005/8/layout/vList2"/>
    <dgm:cxn modelId="{89D7DCA5-3CEC-4E41-89CC-051D3B011173}" type="presOf" srcId="{112A4C6C-D695-41C6-9D12-A4B706661284}" destId="{8EF888C9-06EC-48A1-B162-A95988988B47}" srcOrd="0" destOrd="0" presId="urn:microsoft.com/office/officeart/2005/8/layout/vList2"/>
    <dgm:cxn modelId="{389ED3CC-5E78-486F-B5B6-F2ED4BF57696}" srcId="{424ABE25-FA99-4747-8CF3-6FD0AEFE0211}" destId="{112A4C6C-D695-41C6-9D12-A4B706661284}" srcOrd="2" destOrd="0" parTransId="{C8055245-7061-40C0-8662-7A638E6FD912}" sibTransId="{688FE492-3DBD-49DB-B4ED-9312BDD23815}"/>
    <dgm:cxn modelId="{B0E9B2CF-0381-4D72-8EFF-D5988ED57475}" srcId="{424ABE25-FA99-4747-8CF3-6FD0AEFE0211}" destId="{424842EB-F84A-42BB-9BA1-01E3366CA451}" srcOrd="1" destOrd="0" parTransId="{A9C5819E-413F-483C-A170-CB62A86569EC}" sibTransId="{BA4457ED-8831-4B53-826A-93CDCD30B0E3}"/>
    <dgm:cxn modelId="{FEBACFE3-F1B3-4B39-9698-E0E66AB332D8}" srcId="{424ABE25-FA99-4747-8CF3-6FD0AEFE0211}" destId="{1A05311C-49DE-427B-95D1-1DA444B1BBDC}" srcOrd="3" destOrd="0" parTransId="{DA2A3974-5197-4214-94FD-271322A58706}" sibTransId="{40211C91-913E-4C64-AF51-699C2182FEBB}"/>
    <dgm:cxn modelId="{2FDB00F9-9B48-497C-88F1-20A8A76F101C}" type="presOf" srcId="{1A05311C-49DE-427B-95D1-1DA444B1BBDC}" destId="{614B3B8D-998F-4E35-8A51-1A2733CAB1EF}" srcOrd="0" destOrd="0" presId="urn:microsoft.com/office/officeart/2005/8/layout/vList2"/>
    <dgm:cxn modelId="{38AE5EC9-CEF4-4D6E-86B7-387F59EF4DE3}" type="presParOf" srcId="{208CF07B-D5F2-4AF1-93ED-32E018612A6F}" destId="{9B6BDCA2-37B9-4BC3-AA46-BCE08AD6457B}" srcOrd="0" destOrd="0" presId="urn:microsoft.com/office/officeart/2005/8/layout/vList2"/>
    <dgm:cxn modelId="{324A60F2-F287-4610-BA38-4CECE8D02D75}" type="presParOf" srcId="{208CF07B-D5F2-4AF1-93ED-32E018612A6F}" destId="{230D5C44-029C-4DA0-BEEC-E7111C9666AC}" srcOrd="1" destOrd="0" presId="urn:microsoft.com/office/officeart/2005/8/layout/vList2"/>
    <dgm:cxn modelId="{415B818A-DC4B-4706-8950-7E544873C4F9}" type="presParOf" srcId="{208CF07B-D5F2-4AF1-93ED-32E018612A6F}" destId="{28047DBE-6B67-4F94-8D94-780ED3776E89}" srcOrd="2" destOrd="0" presId="urn:microsoft.com/office/officeart/2005/8/layout/vList2"/>
    <dgm:cxn modelId="{08CD9182-3D5B-4330-9B47-6186142717D0}" type="presParOf" srcId="{208CF07B-D5F2-4AF1-93ED-32E018612A6F}" destId="{9187A447-758D-4B94-ADC3-8DC267D4E5D3}" srcOrd="3" destOrd="0" presId="urn:microsoft.com/office/officeart/2005/8/layout/vList2"/>
    <dgm:cxn modelId="{6216BD13-11E8-4D2A-8A14-82053F154819}" type="presParOf" srcId="{208CF07B-D5F2-4AF1-93ED-32E018612A6F}" destId="{8EF888C9-06EC-48A1-B162-A95988988B47}" srcOrd="4" destOrd="0" presId="urn:microsoft.com/office/officeart/2005/8/layout/vList2"/>
    <dgm:cxn modelId="{FF04D66E-4D87-4DBF-97D8-7BF0BB5BADB4}" type="presParOf" srcId="{208CF07B-D5F2-4AF1-93ED-32E018612A6F}" destId="{6CE33856-E485-4ACB-BC47-930DF86B8539}" srcOrd="5" destOrd="0" presId="urn:microsoft.com/office/officeart/2005/8/layout/vList2"/>
    <dgm:cxn modelId="{4C1AFFBA-4098-4ECC-8A71-AA0625775F25}" type="presParOf" srcId="{208CF07B-D5F2-4AF1-93ED-32E018612A6F}" destId="{614B3B8D-998F-4E35-8A51-1A2733CAB1EF}" srcOrd="6" destOrd="0" presId="urn:microsoft.com/office/officeart/2005/8/layout/vList2"/>
    <dgm:cxn modelId="{487A053E-8D9C-48CB-A4BC-21946DE98A40}" type="presParOf" srcId="{208CF07B-D5F2-4AF1-93ED-32E018612A6F}" destId="{108174E0-AEA6-47D8-9A3B-E8926FAB11DF}" srcOrd="7" destOrd="0" presId="urn:microsoft.com/office/officeart/2005/8/layout/vList2"/>
    <dgm:cxn modelId="{872DFAD1-9027-4BBB-9BA4-506F705ED5F9}" type="presParOf" srcId="{208CF07B-D5F2-4AF1-93ED-32E018612A6F}" destId="{AAC0D39E-0960-41B7-9685-BCBB7A5876E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F645A6-93D3-41E9-AECC-03B6394FEC42}" type="doc">
      <dgm:prSet loTypeId="urn:microsoft.com/office/officeart/2005/8/layout/vProcess5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EE23B0A-7AFD-401E-BE20-0787D7FFCA13}">
      <dgm:prSet phldrT="[Text]" custT="1"/>
      <dgm:spPr/>
      <dgm:t>
        <a:bodyPr/>
        <a:lstStyle/>
        <a:p>
          <a:pPr>
            <a:buNone/>
          </a:pPr>
          <a:r>
            <a:rPr lang="en-US" sz="2400" dirty="0">
              <a:latin typeface="Calibri" panose="020F0502020204030204"/>
              <a:ea typeface="+mn-ea"/>
              <a:cs typeface="+mn-cs"/>
            </a:rPr>
            <a:t>PA history</a:t>
          </a:r>
          <a:endParaRPr lang="en-GB" sz="2400" dirty="0"/>
        </a:p>
      </dgm:t>
    </dgm:pt>
    <dgm:pt modelId="{BF3CA988-4050-45EB-9E38-B69A4CCE3654}" type="parTrans" cxnId="{FA376AFB-19DB-4DE1-B790-019BB7CAD45E}">
      <dgm:prSet/>
      <dgm:spPr/>
      <dgm:t>
        <a:bodyPr/>
        <a:lstStyle/>
        <a:p>
          <a:endParaRPr lang="en-GB"/>
        </a:p>
      </dgm:t>
    </dgm:pt>
    <dgm:pt modelId="{14607F0E-E6BC-4AB2-A780-7BD06465B527}" type="sibTrans" cxnId="{FA376AFB-19DB-4DE1-B790-019BB7CAD45E}">
      <dgm:prSet/>
      <dgm:spPr/>
      <dgm:t>
        <a:bodyPr/>
        <a:lstStyle/>
        <a:p>
          <a:endParaRPr lang="en-GB"/>
        </a:p>
      </dgm:t>
    </dgm:pt>
    <dgm:pt modelId="{0C594691-7B4F-4DB7-AF74-E5B50E560B01}">
      <dgm:prSet phldrT="[Text]"/>
      <dgm:spPr/>
      <dgm:t>
        <a:bodyPr/>
        <a:lstStyle/>
        <a:p>
          <a:pPr>
            <a:buNone/>
          </a:pPr>
          <a:r>
            <a:rPr lang="en-US">
              <a:latin typeface="Calibri" panose="020F0502020204030204"/>
              <a:ea typeface="+mn-ea"/>
              <a:cs typeface="+mn-cs"/>
            </a:rPr>
            <a:t>Discuss benefits &amp; mechanism</a:t>
          </a:r>
          <a:endParaRPr lang="en-GB" dirty="0"/>
        </a:p>
      </dgm:t>
    </dgm:pt>
    <dgm:pt modelId="{B56A6102-DFE7-48DB-B30E-56B5806CD0A1}" type="parTrans" cxnId="{167DF5E2-293A-4FCD-990A-98083ED2A775}">
      <dgm:prSet/>
      <dgm:spPr/>
      <dgm:t>
        <a:bodyPr/>
        <a:lstStyle/>
        <a:p>
          <a:endParaRPr lang="en-GB"/>
        </a:p>
      </dgm:t>
    </dgm:pt>
    <dgm:pt modelId="{9EC1904F-8B7B-4F1C-B5F4-1BC9F111C40C}" type="sibTrans" cxnId="{167DF5E2-293A-4FCD-990A-98083ED2A775}">
      <dgm:prSet/>
      <dgm:spPr/>
      <dgm:t>
        <a:bodyPr/>
        <a:lstStyle/>
        <a:p>
          <a:endParaRPr lang="en-GB"/>
        </a:p>
      </dgm:t>
    </dgm:pt>
    <dgm:pt modelId="{3CA0F244-E171-44A7-A307-45204F8AEE21}">
      <dgm:prSet phldrT="[Text]"/>
      <dgm:spPr/>
      <dgm:t>
        <a:bodyPr/>
        <a:lstStyle/>
        <a:p>
          <a:pPr>
            <a:buNone/>
          </a:pPr>
          <a:r>
            <a:rPr lang="en-US" dirty="0">
              <a:latin typeface="Calibri" panose="020F0502020204030204"/>
              <a:ea typeface="+mn-ea"/>
              <a:cs typeface="+mn-cs"/>
            </a:rPr>
            <a:t>Explore barriers &amp; motivators</a:t>
          </a:r>
          <a:endParaRPr lang="en-GB" dirty="0"/>
        </a:p>
      </dgm:t>
    </dgm:pt>
    <dgm:pt modelId="{A7113317-7CA4-4688-84F2-D86B19A5B1CE}" type="parTrans" cxnId="{DC382B9C-AE79-4F51-925A-D2D8E6DF1FAF}">
      <dgm:prSet/>
      <dgm:spPr/>
      <dgm:t>
        <a:bodyPr/>
        <a:lstStyle/>
        <a:p>
          <a:endParaRPr lang="en-GB"/>
        </a:p>
      </dgm:t>
    </dgm:pt>
    <dgm:pt modelId="{8302953C-B13D-4C40-90F1-E9C14D0A6B1D}" type="sibTrans" cxnId="{DC382B9C-AE79-4F51-925A-D2D8E6DF1FAF}">
      <dgm:prSet/>
      <dgm:spPr/>
      <dgm:t>
        <a:bodyPr/>
        <a:lstStyle/>
        <a:p>
          <a:endParaRPr lang="en-GB"/>
        </a:p>
      </dgm:t>
    </dgm:pt>
    <dgm:pt modelId="{955592B4-0CAD-4CD3-AF53-9940281AE556}">
      <dgm:prSet/>
      <dgm:spPr>
        <a:xfrm>
          <a:off x="448083" y="2147176"/>
          <a:ext cx="2709974" cy="644732"/>
        </a:xfrm>
      </dgm:spPr>
      <dgm:t>
        <a:bodyPr/>
        <a:lstStyle/>
        <a:p>
          <a:pPr rtl="0">
            <a:buNone/>
          </a:pPr>
          <a:r>
            <a:rPr lang="en-US" dirty="0">
              <a:latin typeface="Calibri" panose="020F0502020204030204"/>
              <a:ea typeface="+mn-ea"/>
              <a:cs typeface="+mn-cs"/>
            </a:rPr>
            <a:t>Address fear &amp; safety concerns</a:t>
          </a:r>
          <a:endParaRPr lang="en-GB" dirty="0"/>
        </a:p>
      </dgm:t>
    </dgm:pt>
    <dgm:pt modelId="{2434DF5C-726F-4BB0-BEF4-AF10DDFF61CA}" type="parTrans" cxnId="{98F36D06-98D0-40F0-9C1A-02632F1CD136}">
      <dgm:prSet/>
      <dgm:spPr/>
      <dgm:t>
        <a:bodyPr/>
        <a:lstStyle/>
        <a:p>
          <a:endParaRPr lang="en-GB"/>
        </a:p>
      </dgm:t>
    </dgm:pt>
    <dgm:pt modelId="{8DE925C5-DD11-4244-9692-44666A1CDD55}" type="sibTrans" cxnId="{98F36D06-98D0-40F0-9C1A-02632F1CD136}">
      <dgm:prSet/>
      <dgm:spPr/>
      <dgm:t>
        <a:bodyPr/>
        <a:lstStyle/>
        <a:p>
          <a:endParaRPr lang="en-GB"/>
        </a:p>
      </dgm:t>
    </dgm:pt>
    <dgm:pt modelId="{49E3022C-E78C-4F3A-8446-BF8007DFA18B}">
      <dgm:prSet/>
      <dgm:spPr>
        <a:xfrm>
          <a:off x="448083" y="2147176"/>
          <a:ext cx="2709974" cy="644732"/>
        </a:xfrm>
      </dgm:spPr>
      <dgm:t>
        <a:bodyPr/>
        <a:lstStyle/>
        <a:p>
          <a:pPr rtl="0">
            <a:buNone/>
          </a:pPr>
          <a:r>
            <a:rPr lang="en-GB"/>
            <a:t>PA prescription &amp; signposting</a:t>
          </a:r>
          <a:endParaRPr lang="en-GB" dirty="0"/>
        </a:p>
      </dgm:t>
    </dgm:pt>
    <dgm:pt modelId="{54CCB5F0-B777-425F-9991-F29224ADBE51}" type="parTrans" cxnId="{1A0F5B5C-AF24-42E7-9B98-470202B5DA16}">
      <dgm:prSet/>
      <dgm:spPr/>
      <dgm:t>
        <a:bodyPr/>
        <a:lstStyle/>
        <a:p>
          <a:endParaRPr lang="en-GB"/>
        </a:p>
      </dgm:t>
    </dgm:pt>
    <dgm:pt modelId="{07062B92-BB11-4028-8F42-8FB4D2FB389D}" type="sibTrans" cxnId="{1A0F5B5C-AF24-42E7-9B98-470202B5DA16}">
      <dgm:prSet/>
      <dgm:spPr/>
      <dgm:t>
        <a:bodyPr/>
        <a:lstStyle/>
        <a:p>
          <a:endParaRPr lang="en-GB"/>
        </a:p>
      </dgm:t>
    </dgm:pt>
    <dgm:pt modelId="{9B8E0F2B-6FD2-4AE6-847A-BE19ED683AEC}" type="pres">
      <dgm:prSet presAssocID="{D1F645A6-93D3-41E9-AECC-03B6394FEC42}" presName="outerComposite" presStyleCnt="0">
        <dgm:presLayoutVars>
          <dgm:chMax val="5"/>
          <dgm:dir/>
          <dgm:resizeHandles val="exact"/>
        </dgm:presLayoutVars>
      </dgm:prSet>
      <dgm:spPr/>
    </dgm:pt>
    <dgm:pt modelId="{C6202796-FDDE-4050-8BAC-C69BE27755F6}" type="pres">
      <dgm:prSet presAssocID="{D1F645A6-93D3-41E9-AECC-03B6394FEC42}" presName="dummyMaxCanvas" presStyleCnt="0">
        <dgm:presLayoutVars/>
      </dgm:prSet>
      <dgm:spPr/>
    </dgm:pt>
    <dgm:pt modelId="{0A5F2C61-C1CC-43A8-BF27-33849C08CE5C}" type="pres">
      <dgm:prSet presAssocID="{D1F645A6-93D3-41E9-AECC-03B6394FEC42}" presName="FiveNodes_1" presStyleLbl="node1" presStyleIdx="0" presStyleCnt="5">
        <dgm:presLayoutVars>
          <dgm:bulletEnabled val="1"/>
        </dgm:presLayoutVars>
      </dgm:prSet>
      <dgm:spPr/>
    </dgm:pt>
    <dgm:pt modelId="{98D9C071-E105-4FDB-B21A-ACA058B26BFA}" type="pres">
      <dgm:prSet presAssocID="{D1F645A6-93D3-41E9-AECC-03B6394FEC42}" presName="FiveNodes_2" presStyleLbl="node1" presStyleIdx="1" presStyleCnt="5">
        <dgm:presLayoutVars>
          <dgm:bulletEnabled val="1"/>
        </dgm:presLayoutVars>
      </dgm:prSet>
      <dgm:spPr/>
    </dgm:pt>
    <dgm:pt modelId="{496843B2-5481-4BC7-94B4-B4EFCD1E0BA3}" type="pres">
      <dgm:prSet presAssocID="{D1F645A6-93D3-41E9-AECC-03B6394FEC42}" presName="FiveNodes_3" presStyleLbl="node1" presStyleIdx="2" presStyleCnt="5">
        <dgm:presLayoutVars>
          <dgm:bulletEnabled val="1"/>
        </dgm:presLayoutVars>
      </dgm:prSet>
      <dgm:spPr/>
    </dgm:pt>
    <dgm:pt modelId="{02DBCC4F-0CB3-4B68-92B0-187A52079560}" type="pres">
      <dgm:prSet presAssocID="{D1F645A6-93D3-41E9-AECC-03B6394FEC42}" presName="FiveNodes_4" presStyleLbl="node1" presStyleIdx="3" presStyleCnt="5">
        <dgm:presLayoutVars>
          <dgm:bulletEnabled val="1"/>
        </dgm:presLayoutVars>
      </dgm:prSet>
      <dgm:spPr/>
    </dgm:pt>
    <dgm:pt modelId="{8417E78A-344D-4E28-A5F1-89652800F2A3}" type="pres">
      <dgm:prSet presAssocID="{D1F645A6-93D3-41E9-AECC-03B6394FEC42}" presName="FiveNodes_5" presStyleLbl="node1" presStyleIdx="4" presStyleCnt="5">
        <dgm:presLayoutVars>
          <dgm:bulletEnabled val="1"/>
        </dgm:presLayoutVars>
      </dgm:prSet>
      <dgm:spPr/>
    </dgm:pt>
    <dgm:pt modelId="{ED7A51E7-115D-4B53-8F06-ED2AC4B5A574}" type="pres">
      <dgm:prSet presAssocID="{D1F645A6-93D3-41E9-AECC-03B6394FEC42}" presName="FiveConn_1-2" presStyleLbl="fgAccFollowNode1" presStyleIdx="0" presStyleCnt="4">
        <dgm:presLayoutVars>
          <dgm:bulletEnabled val="1"/>
        </dgm:presLayoutVars>
      </dgm:prSet>
      <dgm:spPr/>
    </dgm:pt>
    <dgm:pt modelId="{AC4DDCEE-11ED-4947-8994-D16DD035DE3D}" type="pres">
      <dgm:prSet presAssocID="{D1F645A6-93D3-41E9-AECC-03B6394FEC42}" presName="FiveConn_2-3" presStyleLbl="fgAccFollowNode1" presStyleIdx="1" presStyleCnt="4">
        <dgm:presLayoutVars>
          <dgm:bulletEnabled val="1"/>
        </dgm:presLayoutVars>
      </dgm:prSet>
      <dgm:spPr/>
    </dgm:pt>
    <dgm:pt modelId="{C2616DCC-F99F-4D62-86E6-2193BC6DD890}" type="pres">
      <dgm:prSet presAssocID="{D1F645A6-93D3-41E9-AECC-03B6394FEC42}" presName="FiveConn_3-4" presStyleLbl="fgAccFollowNode1" presStyleIdx="2" presStyleCnt="4">
        <dgm:presLayoutVars>
          <dgm:bulletEnabled val="1"/>
        </dgm:presLayoutVars>
      </dgm:prSet>
      <dgm:spPr/>
    </dgm:pt>
    <dgm:pt modelId="{1B64782C-03E6-4DDD-8356-EA120A5E3F74}" type="pres">
      <dgm:prSet presAssocID="{D1F645A6-93D3-41E9-AECC-03B6394FEC42}" presName="FiveConn_4-5" presStyleLbl="fgAccFollowNode1" presStyleIdx="3" presStyleCnt="4">
        <dgm:presLayoutVars>
          <dgm:bulletEnabled val="1"/>
        </dgm:presLayoutVars>
      </dgm:prSet>
      <dgm:spPr/>
    </dgm:pt>
    <dgm:pt modelId="{58665FC0-AA11-49BF-9A36-15FD049057F0}" type="pres">
      <dgm:prSet presAssocID="{D1F645A6-93D3-41E9-AECC-03B6394FEC42}" presName="FiveNodes_1_text" presStyleLbl="node1" presStyleIdx="4" presStyleCnt="5">
        <dgm:presLayoutVars>
          <dgm:bulletEnabled val="1"/>
        </dgm:presLayoutVars>
      </dgm:prSet>
      <dgm:spPr/>
    </dgm:pt>
    <dgm:pt modelId="{C29354BB-CC72-4EB5-93D4-35CF85B69E35}" type="pres">
      <dgm:prSet presAssocID="{D1F645A6-93D3-41E9-AECC-03B6394FEC42}" presName="FiveNodes_2_text" presStyleLbl="node1" presStyleIdx="4" presStyleCnt="5">
        <dgm:presLayoutVars>
          <dgm:bulletEnabled val="1"/>
        </dgm:presLayoutVars>
      </dgm:prSet>
      <dgm:spPr/>
    </dgm:pt>
    <dgm:pt modelId="{629D3D78-AC94-4D3C-9975-DC2632E13BD7}" type="pres">
      <dgm:prSet presAssocID="{D1F645A6-93D3-41E9-AECC-03B6394FEC42}" presName="FiveNodes_3_text" presStyleLbl="node1" presStyleIdx="4" presStyleCnt="5">
        <dgm:presLayoutVars>
          <dgm:bulletEnabled val="1"/>
        </dgm:presLayoutVars>
      </dgm:prSet>
      <dgm:spPr/>
    </dgm:pt>
    <dgm:pt modelId="{AE4D513C-8C0E-400E-A923-B6FA5B6325FC}" type="pres">
      <dgm:prSet presAssocID="{D1F645A6-93D3-41E9-AECC-03B6394FEC42}" presName="FiveNodes_4_text" presStyleLbl="node1" presStyleIdx="4" presStyleCnt="5">
        <dgm:presLayoutVars>
          <dgm:bulletEnabled val="1"/>
        </dgm:presLayoutVars>
      </dgm:prSet>
      <dgm:spPr/>
    </dgm:pt>
    <dgm:pt modelId="{9C19D278-796D-4AAC-A53F-03EED2D302CF}" type="pres">
      <dgm:prSet presAssocID="{D1F645A6-93D3-41E9-AECC-03B6394FEC4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E33B601-EAD4-4CBE-8891-ACD7CBDD1EFF}" type="presOf" srcId="{955592B4-0CAD-4CD3-AF53-9940281AE556}" destId="{AE4D513C-8C0E-400E-A923-B6FA5B6325FC}" srcOrd="1" destOrd="0" presId="urn:microsoft.com/office/officeart/2005/8/layout/vProcess5"/>
    <dgm:cxn modelId="{98F36D06-98D0-40F0-9C1A-02632F1CD136}" srcId="{D1F645A6-93D3-41E9-AECC-03B6394FEC42}" destId="{955592B4-0CAD-4CD3-AF53-9940281AE556}" srcOrd="3" destOrd="0" parTransId="{2434DF5C-726F-4BB0-BEF4-AF10DDFF61CA}" sibTransId="{8DE925C5-DD11-4244-9692-44666A1CDD55}"/>
    <dgm:cxn modelId="{DBDB1611-9017-42BD-A908-EB890BDCD965}" type="presOf" srcId="{0C594691-7B4F-4DB7-AF74-E5B50E560B01}" destId="{98D9C071-E105-4FDB-B21A-ACA058B26BFA}" srcOrd="0" destOrd="0" presId="urn:microsoft.com/office/officeart/2005/8/layout/vProcess5"/>
    <dgm:cxn modelId="{3E829618-B587-49CA-96F1-4673A46538D0}" type="presOf" srcId="{3CA0F244-E171-44A7-A307-45204F8AEE21}" destId="{496843B2-5481-4BC7-94B4-B4EFCD1E0BA3}" srcOrd="0" destOrd="0" presId="urn:microsoft.com/office/officeart/2005/8/layout/vProcess5"/>
    <dgm:cxn modelId="{22C36E20-3EF7-446C-BF12-3E627DCFB372}" type="presOf" srcId="{8302953C-B13D-4C40-90F1-E9C14D0A6B1D}" destId="{C2616DCC-F99F-4D62-86E6-2193BC6DD890}" srcOrd="0" destOrd="0" presId="urn:microsoft.com/office/officeart/2005/8/layout/vProcess5"/>
    <dgm:cxn modelId="{86E42A2D-D3DC-44AD-8C72-641E81E4C794}" type="presOf" srcId="{955592B4-0CAD-4CD3-AF53-9940281AE556}" destId="{02DBCC4F-0CB3-4B68-92B0-187A52079560}" srcOrd="0" destOrd="0" presId="urn:microsoft.com/office/officeart/2005/8/layout/vProcess5"/>
    <dgm:cxn modelId="{17A3A42E-A917-4914-952E-56B009957DB6}" type="presOf" srcId="{9EC1904F-8B7B-4F1C-B5F4-1BC9F111C40C}" destId="{AC4DDCEE-11ED-4947-8994-D16DD035DE3D}" srcOrd="0" destOrd="0" presId="urn:microsoft.com/office/officeart/2005/8/layout/vProcess5"/>
    <dgm:cxn modelId="{1A0F5B5C-AF24-42E7-9B98-470202B5DA16}" srcId="{D1F645A6-93D3-41E9-AECC-03B6394FEC42}" destId="{49E3022C-E78C-4F3A-8446-BF8007DFA18B}" srcOrd="4" destOrd="0" parTransId="{54CCB5F0-B777-425F-9991-F29224ADBE51}" sibTransId="{07062B92-BB11-4028-8F42-8FB4D2FB389D}"/>
    <dgm:cxn modelId="{0228B746-E614-4342-8A2B-20A924DA492F}" type="presOf" srcId="{8DE925C5-DD11-4244-9692-44666A1CDD55}" destId="{1B64782C-03E6-4DDD-8356-EA120A5E3F74}" srcOrd="0" destOrd="0" presId="urn:microsoft.com/office/officeart/2005/8/layout/vProcess5"/>
    <dgm:cxn modelId="{A9230548-27AA-44C3-9841-5B0938B1A46E}" type="presOf" srcId="{EEE23B0A-7AFD-401E-BE20-0787D7FFCA13}" destId="{0A5F2C61-C1CC-43A8-BF27-33849C08CE5C}" srcOrd="0" destOrd="0" presId="urn:microsoft.com/office/officeart/2005/8/layout/vProcess5"/>
    <dgm:cxn modelId="{491F6271-524C-4390-9267-72EDE2F91FE3}" type="presOf" srcId="{3CA0F244-E171-44A7-A307-45204F8AEE21}" destId="{629D3D78-AC94-4D3C-9975-DC2632E13BD7}" srcOrd="1" destOrd="0" presId="urn:microsoft.com/office/officeart/2005/8/layout/vProcess5"/>
    <dgm:cxn modelId="{437CBD93-B265-4A88-8994-0845ECFAAC34}" type="presOf" srcId="{EEE23B0A-7AFD-401E-BE20-0787D7FFCA13}" destId="{58665FC0-AA11-49BF-9A36-15FD049057F0}" srcOrd="1" destOrd="0" presId="urn:microsoft.com/office/officeart/2005/8/layout/vProcess5"/>
    <dgm:cxn modelId="{52551397-2DF5-4A25-8974-A835CC4BDB40}" type="presOf" srcId="{14607F0E-E6BC-4AB2-A780-7BD06465B527}" destId="{ED7A51E7-115D-4B53-8F06-ED2AC4B5A574}" srcOrd="0" destOrd="0" presId="urn:microsoft.com/office/officeart/2005/8/layout/vProcess5"/>
    <dgm:cxn modelId="{DC382B9C-AE79-4F51-925A-D2D8E6DF1FAF}" srcId="{D1F645A6-93D3-41E9-AECC-03B6394FEC42}" destId="{3CA0F244-E171-44A7-A307-45204F8AEE21}" srcOrd="2" destOrd="0" parTransId="{A7113317-7CA4-4688-84F2-D86B19A5B1CE}" sibTransId="{8302953C-B13D-4C40-90F1-E9C14D0A6B1D}"/>
    <dgm:cxn modelId="{3237CEB1-ADA7-48D7-AAFB-BD14D22262B0}" type="presOf" srcId="{49E3022C-E78C-4F3A-8446-BF8007DFA18B}" destId="{8417E78A-344D-4E28-A5F1-89652800F2A3}" srcOrd="0" destOrd="0" presId="urn:microsoft.com/office/officeart/2005/8/layout/vProcess5"/>
    <dgm:cxn modelId="{83DA21D8-DA1D-4655-8D12-0EE38301A835}" type="presOf" srcId="{49E3022C-E78C-4F3A-8446-BF8007DFA18B}" destId="{9C19D278-796D-4AAC-A53F-03EED2D302CF}" srcOrd="1" destOrd="0" presId="urn:microsoft.com/office/officeart/2005/8/layout/vProcess5"/>
    <dgm:cxn modelId="{167DF5E2-293A-4FCD-990A-98083ED2A775}" srcId="{D1F645A6-93D3-41E9-AECC-03B6394FEC42}" destId="{0C594691-7B4F-4DB7-AF74-E5B50E560B01}" srcOrd="1" destOrd="0" parTransId="{B56A6102-DFE7-48DB-B30E-56B5806CD0A1}" sibTransId="{9EC1904F-8B7B-4F1C-B5F4-1BC9F111C40C}"/>
    <dgm:cxn modelId="{E70081F1-FBFA-427B-AA41-E7CB4DE9E70F}" type="presOf" srcId="{0C594691-7B4F-4DB7-AF74-E5B50E560B01}" destId="{C29354BB-CC72-4EB5-93D4-35CF85B69E35}" srcOrd="1" destOrd="0" presId="urn:microsoft.com/office/officeart/2005/8/layout/vProcess5"/>
    <dgm:cxn modelId="{9ED74EF2-49D0-451C-8B33-B7633C368BAB}" type="presOf" srcId="{D1F645A6-93D3-41E9-AECC-03B6394FEC42}" destId="{9B8E0F2B-6FD2-4AE6-847A-BE19ED683AEC}" srcOrd="0" destOrd="0" presId="urn:microsoft.com/office/officeart/2005/8/layout/vProcess5"/>
    <dgm:cxn modelId="{FA376AFB-19DB-4DE1-B790-019BB7CAD45E}" srcId="{D1F645A6-93D3-41E9-AECC-03B6394FEC42}" destId="{EEE23B0A-7AFD-401E-BE20-0787D7FFCA13}" srcOrd="0" destOrd="0" parTransId="{BF3CA988-4050-45EB-9E38-B69A4CCE3654}" sibTransId="{14607F0E-E6BC-4AB2-A780-7BD06465B527}"/>
    <dgm:cxn modelId="{AAD19524-92A5-4588-8D6A-CCD8977372F1}" type="presParOf" srcId="{9B8E0F2B-6FD2-4AE6-847A-BE19ED683AEC}" destId="{C6202796-FDDE-4050-8BAC-C69BE27755F6}" srcOrd="0" destOrd="0" presId="urn:microsoft.com/office/officeart/2005/8/layout/vProcess5"/>
    <dgm:cxn modelId="{5409FE73-85C3-4280-A261-25FC69E5EE7A}" type="presParOf" srcId="{9B8E0F2B-6FD2-4AE6-847A-BE19ED683AEC}" destId="{0A5F2C61-C1CC-43A8-BF27-33849C08CE5C}" srcOrd="1" destOrd="0" presId="urn:microsoft.com/office/officeart/2005/8/layout/vProcess5"/>
    <dgm:cxn modelId="{9F432374-F2A2-4780-9E13-35971A014AEB}" type="presParOf" srcId="{9B8E0F2B-6FD2-4AE6-847A-BE19ED683AEC}" destId="{98D9C071-E105-4FDB-B21A-ACA058B26BFA}" srcOrd="2" destOrd="0" presId="urn:microsoft.com/office/officeart/2005/8/layout/vProcess5"/>
    <dgm:cxn modelId="{E539025C-2CB5-47BB-B9F8-EE9D7C38DCC4}" type="presParOf" srcId="{9B8E0F2B-6FD2-4AE6-847A-BE19ED683AEC}" destId="{496843B2-5481-4BC7-94B4-B4EFCD1E0BA3}" srcOrd="3" destOrd="0" presId="urn:microsoft.com/office/officeart/2005/8/layout/vProcess5"/>
    <dgm:cxn modelId="{DCC45716-DCE7-49BC-92EC-5DCB15A58C23}" type="presParOf" srcId="{9B8E0F2B-6FD2-4AE6-847A-BE19ED683AEC}" destId="{02DBCC4F-0CB3-4B68-92B0-187A52079560}" srcOrd="4" destOrd="0" presId="urn:microsoft.com/office/officeart/2005/8/layout/vProcess5"/>
    <dgm:cxn modelId="{3365A839-FF09-41D9-B838-97C60CBE23E8}" type="presParOf" srcId="{9B8E0F2B-6FD2-4AE6-847A-BE19ED683AEC}" destId="{8417E78A-344D-4E28-A5F1-89652800F2A3}" srcOrd="5" destOrd="0" presId="urn:microsoft.com/office/officeart/2005/8/layout/vProcess5"/>
    <dgm:cxn modelId="{0D98C52E-C6D0-46D3-B8BC-552BA55C6614}" type="presParOf" srcId="{9B8E0F2B-6FD2-4AE6-847A-BE19ED683AEC}" destId="{ED7A51E7-115D-4B53-8F06-ED2AC4B5A574}" srcOrd="6" destOrd="0" presId="urn:microsoft.com/office/officeart/2005/8/layout/vProcess5"/>
    <dgm:cxn modelId="{09EA6269-FC36-49DA-909C-BE0E3D2AB5B0}" type="presParOf" srcId="{9B8E0F2B-6FD2-4AE6-847A-BE19ED683AEC}" destId="{AC4DDCEE-11ED-4947-8994-D16DD035DE3D}" srcOrd="7" destOrd="0" presId="urn:microsoft.com/office/officeart/2005/8/layout/vProcess5"/>
    <dgm:cxn modelId="{96CAF4FF-F459-4484-B5C2-8FC2D24372C2}" type="presParOf" srcId="{9B8E0F2B-6FD2-4AE6-847A-BE19ED683AEC}" destId="{C2616DCC-F99F-4D62-86E6-2193BC6DD890}" srcOrd="8" destOrd="0" presId="urn:microsoft.com/office/officeart/2005/8/layout/vProcess5"/>
    <dgm:cxn modelId="{23D60DCD-4F83-456E-855F-51451EB54D7E}" type="presParOf" srcId="{9B8E0F2B-6FD2-4AE6-847A-BE19ED683AEC}" destId="{1B64782C-03E6-4DDD-8356-EA120A5E3F74}" srcOrd="9" destOrd="0" presId="urn:microsoft.com/office/officeart/2005/8/layout/vProcess5"/>
    <dgm:cxn modelId="{7B10E96B-E134-462D-A666-560579A75815}" type="presParOf" srcId="{9B8E0F2B-6FD2-4AE6-847A-BE19ED683AEC}" destId="{58665FC0-AA11-49BF-9A36-15FD049057F0}" srcOrd="10" destOrd="0" presId="urn:microsoft.com/office/officeart/2005/8/layout/vProcess5"/>
    <dgm:cxn modelId="{7E316871-EDEC-48F8-97B0-4E3B5C767511}" type="presParOf" srcId="{9B8E0F2B-6FD2-4AE6-847A-BE19ED683AEC}" destId="{C29354BB-CC72-4EB5-93D4-35CF85B69E35}" srcOrd="11" destOrd="0" presId="urn:microsoft.com/office/officeart/2005/8/layout/vProcess5"/>
    <dgm:cxn modelId="{11E95290-C68C-45BA-A8D0-578B3FC0DCF5}" type="presParOf" srcId="{9B8E0F2B-6FD2-4AE6-847A-BE19ED683AEC}" destId="{629D3D78-AC94-4D3C-9975-DC2632E13BD7}" srcOrd="12" destOrd="0" presId="urn:microsoft.com/office/officeart/2005/8/layout/vProcess5"/>
    <dgm:cxn modelId="{00D32AB9-87FE-49E1-B4E7-1D4F51EA220E}" type="presParOf" srcId="{9B8E0F2B-6FD2-4AE6-847A-BE19ED683AEC}" destId="{AE4D513C-8C0E-400E-A923-B6FA5B6325FC}" srcOrd="13" destOrd="0" presId="urn:microsoft.com/office/officeart/2005/8/layout/vProcess5"/>
    <dgm:cxn modelId="{43D7E8EF-8D7C-4E9E-9B95-92CF84B4EBC7}" type="presParOf" srcId="{9B8E0F2B-6FD2-4AE6-847A-BE19ED683AEC}" destId="{9C19D278-796D-4AAC-A53F-03EED2D302C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2C98A8-C1DD-494C-A218-C831BD52AF8D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D837B3B2-F98E-4B9A-BA14-5D7C5E2E1D14}">
      <dgm:prSet phldrT="[Text]"/>
      <dgm:spPr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GB" dirty="0"/>
            <a:t>Set up ‘Managing Your Joint Pain’ clinics</a:t>
          </a:r>
        </a:p>
      </dgm:t>
    </dgm:pt>
    <dgm:pt modelId="{447F428D-9620-456C-9FCC-BC27ED6F3C61}" type="parTrans" cxnId="{D04D5D5E-4D7F-4A6B-9226-6F8F6D8B56A7}">
      <dgm:prSet/>
      <dgm:spPr/>
      <dgm:t>
        <a:bodyPr/>
        <a:lstStyle/>
        <a:p>
          <a:endParaRPr lang="en-GB"/>
        </a:p>
      </dgm:t>
    </dgm:pt>
    <dgm:pt modelId="{56E164DE-8EF3-4873-AF4C-B6FFD9D59531}" type="sibTrans" cxnId="{D04D5D5E-4D7F-4A6B-9226-6F8F6D8B56A7}">
      <dgm:prSet/>
      <dgm:spPr>
        <a:ln>
          <a:solidFill>
            <a:srgbClr val="7030A0"/>
          </a:solidFill>
        </a:ln>
      </dgm:spPr>
      <dgm:t>
        <a:bodyPr/>
        <a:lstStyle/>
        <a:p>
          <a:endParaRPr lang="en-GB"/>
        </a:p>
      </dgm:t>
    </dgm:pt>
    <dgm:pt modelId="{52ED4F7C-0D61-49FB-996A-303FA1DBA3B7}">
      <dgm:prSet phldrT="[Text]"/>
      <dgm:spPr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GB" dirty="0"/>
            <a:t>Focus on physical activity and self-management </a:t>
          </a:r>
        </a:p>
      </dgm:t>
    </dgm:pt>
    <dgm:pt modelId="{3554CBF2-104E-4308-B8F4-6BC335D66B95}" type="parTrans" cxnId="{C5356DFD-F9C3-4A81-95EB-04BDC748221C}">
      <dgm:prSet/>
      <dgm:spPr/>
      <dgm:t>
        <a:bodyPr/>
        <a:lstStyle/>
        <a:p>
          <a:endParaRPr lang="en-GB"/>
        </a:p>
      </dgm:t>
    </dgm:pt>
    <dgm:pt modelId="{2DA566D0-9AA7-4139-A538-BEEABA5382C6}" type="sibTrans" cxnId="{C5356DFD-F9C3-4A81-95EB-04BDC748221C}">
      <dgm:prSet/>
      <dgm:spPr/>
      <dgm:t>
        <a:bodyPr/>
        <a:lstStyle/>
        <a:p>
          <a:endParaRPr lang="en-GB"/>
        </a:p>
      </dgm:t>
    </dgm:pt>
    <dgm:pt modelId="{34DF1832-7CB3-4F4A-9FEE-A27D8A778B57}">
      <dgm:prSet phldrT="[Text]"/>
      <dgm:spPr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GB" dirty="0"/>
            <a:t>Signpost to local partners</a:t>
          </a:r>
        </a:p>
      </dgm:t>
    </dgm:pt>
    <dgm:pt modelId="{366FDFB8-7046-4406-8BB0-3C2D373C71C0}" type="parTrans" cxnId="{72CABB9B-F5BC-4F30-A933-9CB6E4657C8C}">
      <dgm:prSet/>
      <dgm:spPr/>
      <dgm:t>
        <a:bodyPr/>
        <a:lstStyle/>
        <a:p>
          <a:endParaRPr lang="en-GB"/>
        </a:p>
      </dgm:t>
    </dgm:pt>
    <dgm:pt modelId="{A334E691-5FDD-4A34-8D0F-EAED2C776CFA}" type="sibTrans" cxnId="{72CABB9B-F5BC-4F30-A933-9CB6E4657C8C}">
      <dgm:prSet/>
      <dgm:spPr/>
      <dgm:t>
        <a:bodyPr/>
        <a:lstStyle/>
        <a:p>
          <a:endParaRPr lang="en-GB"/>
        </a:p>
      </dgm:t>
    </dgm:pt>
    <dgm:pt modelId="{76F9182A-C728-49D6-AD78-E290A5B3781A}">
      <dgm:prSet phldrT="[Text]"/>
      <dgm:spPr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GB" dirty="0"/>
            <a:t>Referral routes</a:t>
          </a:r>
        </a:p>
      </dgm:t>
    </dgm:pt>
    <dgm:pt modelId="{092C4A62-2F6E-447D-88C9-0334AA5F9BB0}" type="parTrans" cxnId="{37A14A7A-1EC4-4957-AA3B-7C8628F64220}">
      <dgm:prSet/>
      <dgm:spPr/>
      <dgm:t>
        <a:bodyPr/>
        <a:lstStyle/>
        <a:p>
          <a:endParaRPr lang="en-GB"/>
        </a:p>
      </dgm:t>
    </dgm:pt>
    <dgm:pt modelId="{CE73D1C6-1D26-4ADB-853D-AF8004C456EE}" type="sibTrans" cxnId="{37A14A7A-1EC4-4957-AA3B-7C8628F64220}">
      <dgm:prSet/>
      <dgm:spPr/>
      <dgm:t>
        <a:bodyPr/>
        <a:lstStyle/>
        <a:p>
          <a:endParaRPr lang="en-GB"/>
        </a:p>
      </dgm:t>
    </dgm:pt>
    <dgm:pt modelId="{CC666A2B-4D57-44EB-A28B-0E0A47807774}">
      <dgm:prSet phldrT="[Text]"/>
      <dgm:spPr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GB" dirty="0"/>
            <a:t>Hip, knee and back pain </a:t>
          </a:r>
        </a:p>
      </dgm:t>
    </dgm:pt>
    <dgm:pt modelId="{C4CA798B-5E4E-4E1D-B431-FC464187C362}" type="parTrans" cxnId="{66D3ACE6-78B9-4A29-B49B-7C544C617A93}">
      <dgm:prSet/>
      <dgm:spPr/>
      <dgm:t>
        <a:bodyPr/>
        <a:lstStyle/>
        <a:p>
          <a:endParaRPr lang="en-GB"/>
        </a:p>
      </dgm:t>
    </dgm:pt>
    <dgm:pt modelId="{5033FF5A-0907-4985-978C-02C69B982A8B}" type="sibTrans" cxnId="{66D3ACE6-78B9-4A29-B49B-7C544C617A93}">
      <dgm:prSet/>
      <dgm:spPr/>
      <dgm:t>
        <a:bodyPr/>
        <a:lstStyle/>
        <a:p>
          <a:endParaRPr lang="en-GB"/>
        </a:p>
      </dgm:t>
    </dgm:pt>
    <dgm:pt modelId="{A4AD1A04-3E02-47BC-9D6B-BE0F71A8F9C6}">
      <dgm:prSet phldrT="[Text]"/>
      <dgm:spPr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GB" dirty="0"/>
            <a:t>4 appointments over 6 months </a:t>
          </a:r>
        </a:p>
      </dgm:t>
    </dgm:pt>
    <dgm:pt modelId="{38F221B3-C0E3-45D3-8F21-60D61678CC41}" type="parTrans" cxnId="{8470AADC-F304-429E-B1C3-C8F0046C8915}">
      <dgm:prSet/>
      <dgm:spPr/>
      <dgm:t>
        <a:bodyPr/>
        <a:lstStyle/>
        <a:p>
          <a:endParaRPr lang="en-GB"/>
        </a:p>
      </dgm:t>
    </dgm:pt>
    <dgm:pt modelId="{62313325-626F-4263-8898-18715A8D1509}" type="sibTrans" cxnId="{8470AADC-F304-429E-B1C3-C8F0046C8915}">
      <dgm:prSet/>
      <dgm:spPr/>
      <dgm:t>
        <a:bodyPr/>
        <a:lstStyle/>
        <a:p>
          <a:endParaRPr lang="en-GB"/>
        </a:p>
      </dgm:t>
    </dgm:pt>
    <dgm:pt modelId="{FAEBDB1B-BEA3-411C-B92A-BDFFD96015CD}">
      <dgm:prSet phldrT="[Text]"/>
      <dgm:spPr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GB" dirty="0"/>
            <a:t>Collect clinical outcome data</a:t>
          </a:r>
        </a:p>
      </dgm:t>
    </dgm:pt>
    <dgm:pt modelId="{EF37AC02-DBA0-42A3-B7B4-4EB7E026FD74}" type="parTrans" cxnId="{05659E78-821A-47A1-81A4-AA807846EE13}">
      <dgm:prSet/>
      <dgm:spPr/>
      <dgm:t>
        <a:bodyPr/>
        <a:lstStyle/>
        <a:p>
          <a:endParaRPr lang="en-GB"/>
        </a:p>
      </dgm:t>
    </dgm:pt>
    <dgm:pt modelId="{2437AC0F-C56F-48A3-BE59-51F89C8A2295}" type="sibTrans" cxnId="{05659E78-821A-47A1-81A4-AA807846EE13}">
      <dgm:prSet/>
      <dgm:spPr/>
      <dgm:t>
        <a:bodyPr/>
        <a:lstStyle/>
        <a:p>
          <a:endParaRPr lang="en-GB"/>
        </a:p>
      </dgm:t>
    </dgm:pt>
    <dgm:pt modelId="{F06F229F-173F-4E97-9463-FB8BB7C3B101}" type="pres">
      <dgm:prSet presAssocID="{422C98A8-C1DD-494C-A218-C831BD52AF8D}" presName="Name0" presStyleCnt="0">
        <dgm:presLayoutVars>
          <dgm:chMax val="7"/>
          <dgm:chPref val="7"/>
          <dgm:dir/>
        </dgm:presLayoutVars>
      </dgm:prSet>
      <dgm:spPr/>
    </dgm:pt>
    <dgm:pt modelId="{2E786AFA-5C23-40EA-82A9-920DA6482AB4}" type="pres">
      <dgm:prSet presAssocID="{422C98A8-C1DD-494C-A218-C831BD52AF8D}" presName="Name1" presStyleCnt="0"/>
      <dgm:spPr/>
    </dgm:pt>
    <dgm:pt modelId="{B367D030-2653-4DBC-8950-7D5751B5E072}" type="pres">
      <dgm:prSet presAssocID="{422C98A8-C1DD-494C-A218-C831BD52AF8D}" presName="cycle" presStyleCnt="0"/>
      <dgm:spPr/>
    </dgm:pt>
    <dgm:pt modelId="{1FBBFD8E-77BC-49D9-A4E4-64DBFBD9D13B}" type="pres">
      <dgm:prSet presAssocID="{422C98A8-C1DD-494C-A218-C831BD52AF8D}" presName="srcNode" presStyleLbl="node1" presStyleIdx="0" presStyleCnt="7"/>
      <dgm:spPr/>
    </dgm:pt>
    <dgm:pt modelId="{F2467CCE-1A7C-4488-B2AC-A77E383F872A}" type="pres">
      <dgm:prSet presAssocID="{422C98A8-C1DD-494C-A218-C831BD52AF8D}" presName="conn" presStyleLbl="parChTrans1D2" presStyleIdx="0" presStyleCnt="1"/>
      <dgm:spPr/>
    </dgm:pt>
    <dgm:pt modelId="{9DA97561-3D91-476E-9F07-23B45CDB7C32}" type="pres">
      <dgm:prSet presAssocID="{422C98A8-C1DD-494C-A218-C831BD52AF8D}" presName="extraNode" presStyleLbl="node1" presStyleIdx="0" presStyleCnt="7"/>
      <dgm:spPr/>
    </dgm:pt>
    <dgm:pt modelId="{596A7C97-67C5-4B63-953B-C3BC71071994}" type="pres">
      <dgm:prSet presAssocID="{422C98A8-C1DD-494C-A218-C831BD52AF8D}" presName="dstNode" presStyleLbl="node1" presStyleIdx="0" presStyleCnt="7"/>
      <dgm:spPr/>
    </dgm:pt>
    <dgm:pt modelId="{D5F68E40-33C8-4F70-95DF-D07A878AE8AE}" type="pres">
      <dgm:prSet presAssocID="{D837B3B2-F98E-4B9A-BA14-5D7C5E2E1D14}" presName="text_1" presStyleLbl="node1" presStyleIdx="0" presStyleCnt="7">
        <dgm:presLayoutVars>
          <dgm:bulletEnabled val="1"/>
        </dgm:presLayoutVars>
      </dgm:prSet>
      <dgm:spPr/>
    </dgm:pt>
    <dgm:pt modelId="{8825CADE-A4D5-4F04-8563-31D79B90646C}" type="pres">
      <dgm:prSet presAssocID="{D837B3B2-F98E-4B9A-BA14-5D7C5E2E1D14}" presName="accent_1" presStyleCnt="0"/>
      <dgm:spPr/>
    </dgm:pt>
    <dgm:pt modelId="{D8F14DF3-0BCC-442F-9757-E3F600ACEC78}" type="pres">
      <dgm:prSet presAssocID="{D837B3B2-F98E-4B9A-BA14-5D7C5E2E1D14}" presName="accentRepeatNode" presStyleLbl="solidFgAcc1" presStyleIdx="0" presStyleCnt="7"/>
      <dgm:spPr>
        <a:gradFill rotWithShape="0">
          <a:gsLst>
            <a:gs pos="0">
              <a:schemeClr val="bg1"/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rgbClr val="7030A0"/>
          </a:solidFill>
        </a:ln>
      </dgm:spPr>
    </dgm:pt>
    <dgm:pt modelId="{643C7D9D-F817-4B04-B6D5-BEC95AAEDB32}" type="pres">
      <dgm:prSet presAssocID="{76F9182A-C728-49D6-AD78-E290A5B3781A}" presName="text_2" presStyleLbl="node1" presStyleIdx="1" presStyleCnt="7">
        <dgm:presLayoutVars>
          <dgm:bulletEnabled val="1"/>
        </dgm:presLayoutVars>
      </dgm:prSet>
      <dgm:spPr/>
    </dgm:pt>
    <dgm:pt modelId="{4402599F-D485-4302-AAD8-04CE2AC3EBC0}" type="pres">
      <dgm:prSet presAssocID="{76F9182A-C728-49D6-AD78-E290A5B3781A}" presName="accent_2" presStyleCnt="0"/>
      <dgm:spPr/>
    </dgm:pt>
    <dgm:pt modelId="{19059C6C-E5A4-4159-9C60-E283BEAAB1A7}" type="pres">
      <dgm:prSet presAssocID="{76F9182A-C728-49D6-AD78-E290A5B3781A}" presName="accentRepeatNode" presStyleLbl="solidFgAcc1" presStyleIdx="1" presStyleCnt="7"/>
      <dgm:spPr>
        <a:gradFill rotWithShape="0">
          <a:gsLst>
            <a:gs pos="0">
              <a:schemeClr val="bg1"/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rgbClr val="7030A0"/>
          </a:solidFill>
        </a:ln>
      </dgm:spPr>
    </dgm:pt>
    <dgm:pt modelId="{455CCE1A-4AAB-471C-BD7E-34EC4C6AEAFB}" type="pres">
      <dgm:prSet presAssocID="{CC666A2B-4D57-44EB-A28B-0E0A47807774}" presName="text_3" presStyleLbl="node1" presStyleIdx="2" presStyleCnt="7">
        <dgm:presLayoutVars>
          <dgm:bulletEnabled val="1"/>
        </dgm:presLayoutVars>
      </dgm:prSet>
      <dgm:spPr/>
    </dgm:pt>
    <dgm:pt modelId="{D5D3B13A-F313-407C-B1B0-75464098BAE7}" type="pres">
      <dgm:prSet presAssocID="{CC666A2B-4D57-44EB-A28B-0E0A47807774}" presName="accent_3" presStyleCnt="0"/>
      <dgm:spPr/>
    </dgm:pt>
    <dgm:pt modelId="{A61F67FB-A096-4107-B732-70D00CD67BD1}" type="pres">
      <dgm:prSet presAssocID="{CC666A2B-4D57-44EB-A28B-0E0A47807774}" presName="accentRepeatNode" presStyleLbl="solidFgAcc1" presStyleIdx="2" presStyleCnt="7"/>
      <dgm:spPr>
        <a:gradFill rotWithShape="0">
          <a:gsLst>
            <a:gs pos="0">
              <a:schemeClr val="bg1"/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rgbClr val="7030A0"/>
          </a:solidFill>
        </a:ln>
      </dgm:spPr>
    </dgm:pt>
    <dgm:pt modelId="{9D21504E-2742-4F0D-AD82-D9DBD6909245}" type="pres">
      <dgm:prSet presAssocID="{A4AD1A04-3E02-47BC-9D6B-BE0F71A8F9C6}" presName="text_4" presStyleLbl="node1" presStyleIdx="3" presStyleCnt="7">
        <dgm:presLayoutVars>
          <dgm:bulletEnabled val="1"/>
        </dgm:presLayoutVars>
      </dgm:prSet>
      <dgm:spPr/>
    </dgm:pt>
    <dgm:pt modelId="{4298CA91-2673-4737-9EA0-37F72A2B573D}" type="pres">
      <dgm:prSet presAssocID="{A4AD1A04-3E02-47BC-9D6B-BE0F71A8F9C6}" presName="accent_4" presStyleCnt="0"/>
      <dgm:spPr/>
    </dgm:pt>
    <dgm:pt modelId="{09962722-3E0A-4C3D-B3DC-70B5554061B3}" type="pres">
      <dgm:prSet presAssocID="{A4AD1A04-3E02-47BC-9D6B-BE0F71A8F9C6}" presName="accentRepeatNode" presStyleLbl="solidFgAcc1" presStyleIdx="3" presStyleCnt="7"/>
      <dgm:spPr>
        <a:gradFill rotWithShape="0">
          <a:gsLst>
            <a:gs pos="0">
              <a:schemeClr val="bg1"/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rgbClr val="7030A0"/>
          </a:solidFill>
        </a:ln>
      </dgm:spPr>
    </dgm:pt>
    <dgm:pt modelId="{897D616D-634E-4B5D-8663-49F87496E349}" type="pres">
      <dgm:prSet presAssocID="{FAEBDB1B-BEA3-411C-B92A-BDFFD96015CD}" presName="text_5" presStyleLbl="node1" presStyleIdx="4" presStyleCnt="7">
        <dgm:presLayoutVars>
          <dgm:bulletEnabled val="1"/>
        </dgm:presLayoutVars>
      </dgm:prSet>
      <dgm:spPr/>
    </dgm:pt>
    <dgm:pt modelId="{945B6E36-6FF1-49D5-9ADF-704A3C068CBB}" type="pres">
      <dgm:prSet presAssocID="{FAEBDB1B-BEA3-411C-B92A-BDFFD96015CD}" presName="accent_5" presStyleCnt="0"/>
      <dgm:spPr/>
    </dgm:pt>
    <dgm:pt modelId="{C71105BE-B305-433B-9839-D50E162ACC51}" type="pres">
      <dgm:prSet presAssocID="{FAEBDB1B-BEA3-411C-B92A-BDFFD96015CD}" presName="accentRepeatNode" presStyleLbl="solidFgAcc1" presStyleIdx="4" presStyleCnt="7"/>
      <dgm:spPr>
        <a:gradFill rotWithShape="0">
          <a:gsLst>
            <a:gs pos="0">
              <a:schemeClr val="bg1"/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rgbClr val="7030A0"/>
          </a:solidFill>
        </a:ln>
      </dgm:spPr>
    </dgm:pt>
    <dgm:pt modelId="{5AA4DC22-1184-4647-A705-4D33B100DDB6}" type="pres">
      <dgm:prSet presAssocID="{52ED4F7C-0D61-49FB-996A-303FA1DBA3B7}" presName="text_6" presStyleLbl="node1" presStyleIdx="5" presStyleCnt="7">
        <dgm:presLayoutVars>
          <dgm:bulletEnabled val="1"/>
        </dgm:presLayoutVars>
      </dgm:prSet>
      <dgm:spPr/>
    </dgm:pt>
    <dgm:pt modelId="{375786F6-3C40-4140-9E21-E93CE967E56A}" type="pres">
      <dgm:prSet presAssocID="{52ED4F7C-0D61-49FB-996A-303FA1DBA3B7}" presName="accent_6" presStyleCnt="0"/>
      <dgm:spPr/>
    </dgm:pt>
    <dgm:pt modelId="{243F83F5-0B45-4919-AA2B-8206E6FE97D4}" type="pres">
      <dgm:prSet presAssocID="{52ED4F7C-0D61-49FB-996A-303FA1DBA3B7}" presName="accentRepeatNode" presStyleLbl="solidFgAcc1" presStyleIdx="5" presStyleCnt="7"/>
      <dgm:spPr>
        <a:gradFill rotWithShape="0">
          <a:gsLst>
            <a:gs pos="0">
              <a:schemeClr val="bg1"/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rgbClr val="7030A0"/>
          </a:solidFill>
        </a:ln>
      </dgm:spPr>
    </dgm:pt>
    <dgm:pt modelId="{7C9D4462-85C7-4727-B514-7A928E8B3449}" type="pres">
      <dgm:prSet presAssocID="{34DF1832-7CB3-4F4A-9FEE-A27D8A778B57}" presName="text_7" presStyleLbl="node1" presStyleIdx="6" presStyleCnt="7">
        <dgm:presLayoutVars>
          <dgm:bulletEnabled val="1"/>
        </dgm:presLayoutVars>
      </dgm:prSet>
      <dgm:spPr/>
    </dgm:pt>
    <dgm:pt modelId="{E725CC03-FFCF-4821-8686-742EB10805C5}" type="pres">
      <dgm:prSet presAssocID="{34DF1832-7CB3-4F4A-9FEE-A27D8A778B57}" presName="accent_7" presStyleCnt="0"/>
      <dgm:spPr/>
    </dgm:pt>
    <dgm:pt modelId="{8D2FF849-440F-41A6-B677-99CEB2B2F840}" type="pres">
      <dgm:prSet presAssocID="{34DF1832-7CB3-4F4A-9FEE-A27D8A778B57}" presName="accentRepeatNode" presStyleLbl="solidFgAcc1" presStyleIdx="6" presStyleCnt="7"/>
      <dgm:spPr>
        <a:gradFill rotWithShape="0">
          <a:gsLst>
            <a:gs pos="0">
              <a:schemeClr val="bg1"/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rgbClr val="7030A0"/>
          </a:solidFill>
        </a:ln>
      </dgm:spPr>
    </dgm:pt>
  </dgm:ptLst>
  <dgm:cxnLst>
    <dgm:cxn modelId="{A3CC2A1D-9F0A-4181-B835-4D272706E7A0}" type="presOf" srcId="{FAEBDB1B-BEA3-411C-B92A-BDFFD96015CD}" destId="{897D616D-634E-4B5D-8663-49F87496E349}" srcOrd="0" destOrd="0" presId="urn:microsoft.com/office/officeart/2008/layout/VerticalCurvedList"/>
    <dgm:cxn modelId="{A4F11132-E617-47EE-9462-7D96619F1D02}" type="presOf" srcId="{A4AD1A04-3E02-47BC-9D6B-BE0F71A8F9C6}" destId="{9D21504E-2742-4F0D-AD82-D9DBD6909245}" srcOrd="0" destOrd="0" presId="urn:microsoft.com/office/officeart/2008/layout/VerticalCurvedList"/>
    <dgm:cxn modelId="{D04D5D5E-4D7F-4A6B-9226-6F8F6D8B56A7}" srcId="{422C98A8-C1DD-494C-A218-C831BD52AF8D}" destId="{D837B3B2-F98E-4B9A-BA14-5D7C5E2E1D14}" srcOrd="0" destOrd="0" parTransId="{447F428D-9620-456C-9FCC-BC27ED6F3C61}" sibTransId="{56E164DE-8EF3-4873-AF4C-B6FFD9D59531}"/>
    <dgm:cxn modelId="{4E42F255-4E32-4B58-84D9-EBACE9F0E37D}" type="presOf" srcId="{56E164DE-8EF3-4873-AF4C-B6FFD9D59531}" destId="{F2467CCE-1A7C-4488-B2AC-A77E383F872A}" srcOrd="0" destOrd="0" presId="urn:microsoft.com/office/officeart/2008/layout/VerticalCurvedList"/>
    <dgm:cxn modelId="{05659E78-821A-47A1-81A4-AA807846EE13}" srcId="{422C98A8-C1DD-494C-A218-C831BD52AF8D}" destId="{FAEBDB1B-BEA3-411C-B92A-BDFFD96015CD}" srcOrd="4" destOrd="0" parTransId="{EF37AC02-DBA0-42A3-B7B4-4EB7E026FD74}" sibTransId="{2437AC0F-C56F-48A3-BE59-51F89C8A2295}"/>
    <dgm:cxn modelId="{37A14A7A-1EC4-4957-AA3B-7C8628F64220}" srcId="{422C98A8-C1DD-494C-A218-C831BD52AF8D}" destId="{76F9182A-C728-49D6-AD78-E290A5B3781A}" srcOrd="1" destOrd="0" parTransId="{092C4A62-2F6E-447D-88C9-0334AA5F9BB0}" sibTransId="{CE73D1C6-1D26-4ADB-853D-AF8004C456EE}"/>
    <dgm:cxn modelId="{A2384683-1F99-4C7A-84D5-057711C38F2C}" type="presOf" srcId="{D837B3B2-F98E-4B9A-BA14-5D7C5E2E1D14}" destId="{D5F68E40-33C8-4F70-95DF-D07A878AE8AE}" srcOrd="0" destOrd="0" presId="urn:microsoft.com/office/officeart/2008/layout/VerticalCurvedList"/>
    <dgm:cxn modelId="{72CABB9B-F5BC-4F30-A933-9CB6E4657C8C}" srcId="{422C98A8-C1DD-494C-A218-C831BD52AF8D}" destId="{34DF1832-7CB3-4F4A-9FEE-A27D8A778B57}" srcOrd="6" destOrd="0" parTransId="{366FDFB8-7046-4406-8BB0-3C2D373C71C0}" sibTransId="{A334E691-5FDD-4A34-8D0F-EAED2C776CFA}"/>
    <dgm:cxn modelId="{E514C99B-7590-4E39-B7DA-C81FBABA7E41}" type="presOf" srcId="{52ED4F7C-0D61-49FB-996A-303FA1DBA3B7}" destId="{5AA4DC22-1184-4647-A705-4D33B100DDB6}" srcOrd="0" destOrd="0" presId="urn:microsoft.com/office/officeart/2008/layout/VerticalCurvedList"/>
    <dgm:cxn modelId="{BDC067C7-C375-4733-832F-6F7124FC2F80}" type="presOf" srcId="{76F9182A-C728-49D6-AD78-E290A5B3781A}" destId="{643C7D9D-F817-4B04-B6D5-BEC95AAEDB32}" srcOrd="0" destOrd="0" presId="urn:microsoft.com/office/officeart/2008/layout/VerticalCurvedList"/>
    <dgm:cxn modelId="{C413D9CA-6D29-444A-936A-7A5FAC52CCC6}" type="presOf" srcId="{CC666A2B-4D57-44EB-A28B-0E0A47807774}" destId="{455CCE1A-4AAB-471C-BD7E-34EC4C6AEAFB}" srcOrd="0" destOrd="0" presId="urn:microsoft.com/office/officeart/2008/layout/VerticalCurvedList"/>
    <dgm:cxn modelId="{AA383FD5-DFE7-429D-8917-0AA9095ED60C}" type="presOf" srcId="{422C98A8-C1DD-494C-A218-C831BD52AF8D}" destId="{F06F229F-173F-4E97-9463-FB8BB7C3B101}" srcOrd="0" destOrd="0" presId="urn:microsoft.com/office/officeart/2008/layout/VerticalCurvedList"/>
    <dgm:cxn modelId="{8470AADC-F304-429E-B1C3-C8F0046C8915}" srcId="{422C98A8-C1DD-494C-A218-C831BD52AF8D}" destId="{A4AD1A04-3E02-47BC-9D6B-BE0F71A8F9C6}" srcOrd="3" destOrd="0" parTransId="{38F221B3-C0E3-45D3-8F21-60D61678CC41}" sibTransId="{62313325-626F-4263-8898-18715A8D1509}"/>
    <dgm:cxn modelId="{B76231DF-45DB-43B3-A55B-B156933097B5}" type="presOf" srcId="{34DF1832-7CB3-4F4A-9FEE-A27D8A778B57}" destId="{7C9D4462-85C7-4727-B514-7A928E8B3449}" srcOrd="0" destOrd="0" presId="urn:microsoft.com/office/officeart/2008/layout/VerticalCurvedList"/>
    <dgm:cxn modelId="{66D3ACE6-78B9-4A29-B49B-7C544C617A93}" srcId="{422C98A8-C1DD-494C-A218-C831BD52AF8D}" destId="{CC666A2B-4D57-44EB-A28B-0E0A47807774}" srcOrd="2" destOrd="0" parTransId="{C4CA798B-5E4E-4E1D-B431-FC464187C362}" sibTransId="{5033FF5A-0907-4985-978C-02C69B982A8B}"/>
    <dgm:cxn modelId="{C5356DFD-F9C3-4A81-95EB-04BDC748221C}" srcId="{422C98A8-C1DD-494C-A218-C831BD52AF8D}" destId="{52ED4F7C-0D61-49FB-996A-303FA1DBA3B7}" srcOrd="5" destOrd="0" parTransId="{3554CBF2-104E-4308-B8F4-6BC335D66B95}" sibTransId="{2DA566D0-9AA7-4139-A538-BEEABA5382C6}"/>
    <dgm:cxn modelId="{B4827185-AD3C-4DB7-89E2-65232701CDAC}" type="presParOf" srcId="{F06F229F-173F-4E97-9463-FB8BB7C3B101}" destId="{2E786AFA-5C23-40EA-82A9-920DA6482AB4}" srcOrd="0" destOrd="0" presId="urn:microsoft.com/office/officeart/2008/layout/VerticalCurvedList"/>
    <dgm:cxn modelId="{2FCE2ACD-99CD-41E8-A82F-9C265EA16105}" type="presParOf" srcId="{2E786AFA-5C23-40EA-82A9-920DA6482AB4}" destId="{B367D030-2653-4DBC-8950-7D5751B5E072}" srcOrd="0" destOrd="0" presId="urn:microsoft.com/office/officeart/2008/layout/VerticalCurvedList"/>
    <dgm:cxn modelId="{9A0882A2-A699-4509-9799-922F01F9401D}" type="presParOf" srcId="{B367D030-2653-4DBC-8950-7D5751B5E072}" destId="{1FBBFD8E-77BC-49D9-A4E4-64DBFBD9D13B}" srcOrd="0" destOrd="0" presId="urn:microsoft.com/office/officeart/2008/layout/VerticalCurvedList"/>
    <dgm:cxn modelId="{4C5916BA-7366-43C1-8267-18907A28D4D5}" type="presParOf" srcId="{B367D030-2653-4DBC-8950-7D5751B5E072}" destId="{F2467CCE-1A7C-4488-B2AC-A77E383F872A}" srcOrd="1" destOrd="0" presId="urn:microsoft.com/office/officeart/2008/layout/VerticalCurvedList"/>
    <dgm:cxn modelId="{90267430-860F-4FC4-AAD9-3CF3E4FDDDE3}" type="presParOf" srcId="{B367D030-2653-4DBC-8950-7D5751B5E072}" destId="{9DA97561-3D91-476E-9F07-23B45CDB7C32}" srcOrd="2" destOrd="0" presId="urn:microsoft.com/office/officeart/2008/layout/VerticalCurvedList"/>
    <dgm:cxn modelId="{F76DB777-948A-43F6-AE04-9307864B6959}" type="presParOf" srcId="{B367D030-2653-4DBC-8950-7D5751B5E072}" destId="{596A7C97-67C5-4B63-953B-C3BC71071994}" srcOrd="3" destOrd="0" presId="urn:microsoft.com/office/officeart/2008/layout/VerticalCurvedList"/>
    <dgm:cxn modelId="{B33B174D-CCF0-4A76-A89C-3583413B203A}" type="presParOf" srcId="{2E786AFA-5C23-40EA-82A9-920DA6482AB4}" destId="{D5F68E40-33C8-4F70-95DF-D07A878AE8AE}" srcOrd="1" destOrd="0" presId="urn:microsoft.com/office/officeart/2008/layout/VerticalCurvedList"/>
    <dgm:cxn modelId="{7D2C8FCC-4225-4301-9334-FB1A50F96FF0}" type="presParOf" srcId="{2E786AFA-5C23-40EA-82A9-920DA6482AB4}" destId="{8825CADE-A4D5-4F04-8563-31D79B90646C}" srcOrd="2" destOrd="0" presId="urn:microsoft.com/office/officeart/2008/layout/VerticalCurvedList"/>
    <dgm:cxn modelId="{CE823470-B7F9-4831-BA42-B1DAD809E630}" type="presParOf" srcId="{8825CADE-A4D5-4F04-8563-31D79B90646C}" destId="{D8F14DF3-0BCC-442F-9757-E3F600ACEC78}" srcOrd="0" destOrd="0" presId="urn:microsoft.com/office/officeart/2008/layout/VerticalCurvedList"/>
    <dgm:cxn modelId="{F5BA0085-80AC-408B-AC83-51EE9DD71E10}" type="presParOf" srcId="{2E786AFA-5C23-40EA-82A9-920DA6482AB4}" destId="{643C7D9D-F817-4B04-B6D5-BEC95AAEDB32}" srcOrd="3" destOrd="0" presId="urn:microsoft.com/office/officeart/2008/layout/VerticalCurvedList"/>
    <dgm:cxn modelId="{2AB58A2A-069D-484E-B863-78B85DD4B0F1}" type="presParOf" srcId="{2E786AFA-5C23-40EA-82A9-920DA6482AB4}" destId="{4402599F-D485-4302-AAD8-04CE2AC3EBC0}" srcOrd="4" destOrd="0" presId="urn:microsoft.com/office/officeart/2008/layout/VerticalCurvedList"/>
    <dgm:cxn modelId="{3E34F10F-0954-4424-A663-892A8A4545F3}" type="presParOf" srcId="{4402599F-D485-4302-AAD8-04CE2AC3EBC0}" destId="{19059C6C-E5A4-4159-9C60-E283BEAAB1A7}" srcOrd="0" destOrd="0" presId="urn:microsoft.com/office/officeart/2008/layout/VerticalCurvedList"/>
    <dgm:cxn modelId="{FA05ECF4-7607-469F-8726-2F82916C93F7}" type="presParOf" srcId="{2E786AFA-5C23-40EA-82A9-920DA6482AB4}" destId="{455CCE1A-4AAB-471C-BD7E-34EC4C6AEAFB}" srcOrd="5" destOrd="0" presId="urn:microsoft.com/office/officeart/2008/layout/VerticalCurvedList"/>
    <dgm:cxn modelId="{8C79487B-166D-45C0-A164-EB7820F99208}" type="presParOf" srcId="{2E786AFA-5C23-40EA-82A9-920DA6482AB4}" destId="{D5D3B13A-F313-407C-B1B0-75464098BAE7}" srcOrd="6" destOrd="0" presId="urn:microsoft.com/office/officeart/2008/layout/VerticalCurvedList"/>
    <dgm:cxn modelId="{86EF84D6-0F02-4531-AAD9-C6B1340F748B}" type="presParOf" srcId="{D5D3B13A-F313-407C-B1B0-75464098BAE7}" destId="{A61F67FB-A096-4107-B732-70D00CD67BD1}" srcOrd="0" destOrd="0" presId="urn:microsoft.com/office/officeart/2008/layout/VerticalCurvedList"/>
    <dgm:cxn modelId="{54BDCE86-829E-4FFF-BC66-C9F56CB1EFFC}" type="presParOf" srcId="{2E786AFA-5C23-40EA-82A9-920DA6482AB4}" destId="{9D21504E-2742-4F0D-AD82-D9DBD6909245}" srcOrd="7" destOrd="0" presId="urn:microsoft.com/office/officeart/2008/layout/VerticalCurvedList"/>
    <dgm:cxn modelId="{FFCFDAFF-F8B8-4173-AA1A-06AE6C856442}" type="presParOf" srcId="{2E786AFA-5C23-40EA-82A9-920DA6482AB4}" destId="{4298CA91-2673-4737-9EA0-37F72A2B573D}" srcOrd="8" destOrd="0" presId="urn:microsoft.com/office/officeart/2008/layout/VerticalCurvedList"/>
    <dgm:cxn modelId="{00B97B3C-2854-42C0-B2A5-0DC4543E8C1C}" type="presParOf" srcId="{4298CA91-2673-4737-9EA0-37F72A2B573D}" destId="{09962722-3E0A-4C3D-B3DC-70B5554061B3}" srcOrd="0" destOrd="0" presId="urn:microsoft.com/office/officeart/2008/layout/VerticalCurvedList"/>
    <dgm:cxn modelId="{A030D1A2-47D2-400A-9AC2-F8FEF2ED8C86}" type="presParOf" srcId="{2E786AFA-5C23-40EA-82A9-920DA6482AB4}" destId="{897D616D-634E-4B5D-8663-49F87496E349}" srcOrd="9" destOrd="0" presId="urn:microsoft.com/office/officeart/2008/layout/VerticalCurvedList"/>
    <dgm:cxn modelId="{F82119B3-8137-4EF6-8352-91FE3E764341}" type="presParOf" srcId="{2E786AFA-5C23-40EA-82A9-920DA6482AB4}" destId="{945B6E36-6FF1-49D5-9ADF-704A3C068CBB}" srcOrd="10" destOrd="0" presId="urn:microsoft.com/office/officeart/2008/layout/VerticalCurvedList"/>
    <dgm:cxn modelId="{6A5D390E-A4DE-44FE-941B-933E42665289}" type="presParOf" srcId="{945B6E36-6FF1-49D5-9ADF-704A3C068CBB}" destId="{C71105BE-B305-433B-9839-D50E162ACC51}" srcOrd="0" destOrd="0" presId="urn:microsoft.com/office/officeart/2008/layout/VerticalCurvedList"/>
    <dgm:cxn modelId="{81AD9529-D4DD-49D6-B76A-D5FA95A93C35}" type="presParOf" srcId="{2E786AFA-5C23-40EA-82A9-920DA6482AB4}" destId="{5AA4DC22-1184-4647-A705-4D33B100DDB6}" srcOrd="11" destOrd="0" presId="urn:microsoft.com/office/officeart/2008/layout/VerticalCurvedList"/>
    <dgm:cxn modelId="{B6E938A1-E900-4E03-B646-AD61639BEE16}" type="presParOf" srcId="{2E786AFA-5C23-40EA-82A9-920DA6482AB4}" destId="{375786F6-3C40-4140-9E21-E93CE967E56A}" srcOrd="12" destOrd="0" presId="urn:microsoft.com/office/officeart/2008/layout/VerticalCurvedList"/>
    <dgm:cxn modelId="{B82478FB-734C-4374-9FEE-4336DF1BBD8D}" type="presParOf" srcId="{375786F6-3C40-4140-9E21-E93CE967E56A}" destId="{243F83F5-0B45-4919-AA2B-8206E6FE97D4}" srcOrd="0" destOrd="0" presId="urn:microsoft.com/office/officeart/2008/layout/VerticalCurvedList"/>
    <dgm:cxn modelId="{7173D57E-AC8D-4D7C-BD60-2F0447158436}" type="presParOf" srcId="{2E786AFA-5C23-40EA-82A9-920DA6482AB4}" destId="{7C9D4462-85C7-4727-B514-7A928E8B3449}" srcOrd="13" destOrd="0" presId="urn:microsoft.com/office/officeart/2008/layout/VerticalCurvedList"/>
    <dgm:cxn modelId="{AFFFC56F-9AAC-48FA-A220-8742C23574C3}" type="presParOf" srcId="{2E786AFA-5C23-40EA-82A9-920DA6482AB4}" destId="{E725CC03-FFCF-4821-8686-742EB10805C5}" srcOrd="14" destOrd="0" presId="urn:microsoft.com/office/officeart/2008/layout/VerticalCurvedList"/>
    <dgm:cxn modelId="{CBD6FB81-6DF8-4512-AFB6-AD2773D3791C}" type="presParOf" srcId="{E725CC03-FFCF-4821-8686-742EB10805C5}" destId="{8D2FF849-440F-41A6-B677-99CEB2B2F8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F2C61-C1CC-43A8-BF27-33849C08CE5C}">
      <dsp:nvSpPr>
        <dsp:cNvPr id="0" name=""/>
        <dsp:cNvSpPr/>
      </dsp:nvSpPr>
      <dsp:spPr>
        <a:xfrm>
          <a:off x="0" y="0"/>
          <a:ext cx="4693920" cy="7315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/>
              <a:ea typeface="+mn-ea"/>
              <a:cs typeface="+mn-cs"/>
            </a:rPr>
            <a:t>PA history</a:t>
          </a:r>
          <a:endParaRPr lang="en-GB" sz="2400" kern="1200" dirty="0"/>
        </a:p>
      </dsp:txBody>
      <dsp:txXfrm>
        <a:off x="21425" y="21425"/>
        <a:ext cx="3818966" cy="688670"/>
      </dsp:txXfrm>
    </dsp:sp>
    <dsp:sp modelId="{98D9C071-E105-4FDB-B21A-ACA058B26BFA}">
      <dsp:nvSpPr>
        <dsp:cNvPr id="0" name=""/>
        <dsp:cNvSpPr/>
      </dsp:nvSpPr>
      <dsp:spPr>
        <a:xfrm>
          <a:off x="350520" y="833120"/>
          <a:ext cx="4693920" cy="7315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Calibri" panose="020F0502020204030204"/>
              <a:ea typeface="+mn-ea"/>
              <a:cs typeface="+mn-cs"/>
            </a:rPr>
            <a:t>Discuss benefits &amp; mechanism</a:t>
          </a:r>
          <a:endParaRPr lang="en-GB" sz="2200" kern="1200" dirty="0"/>
        </a:p>
      </dsp:txBody>
      <dsp:txXfrm>
        <a:off x="371945" y="854545"/>
        <a:ext cx="3825062" cy="688669"/>
      </dsp:txXfrm>
    </dsp:sp>
    <dsp:sp modelId="{496843B2-5481-4BC7-94B4-B4EFCD1E0BA3}">
      <dsp:nvSpPr>
        <dsp:cNvPr id="0" name=""/>
        <dsp:cNvSpPr/>
      </dsp:nvSpPr>
      <dsp:spPr>
        <a:xfrm>
          <a:off x="701039" y="1666240"/>
          <a:ext cx="4693920" cy="7315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 panose="020F0502020204030204"/>
              <a:ea typeface="+mn-ea"/>
              <a:cs typeface="+mn-cs"/>
            </a:rPr>
            <a:t>Explore barriers &amp; motivators</a:t>
          </a:r>
          <a:endParaRPr lang="en-GB" sz="2200" kern="1200" dirty="0"/>
        </a:p>
      </dsp:txBody>
      <dsp:txXfrm>
        <a:off x="722464" y="1687665"/>
        <a:ext cx="3825062" cy="688669"/>
      </dsp:txXfrm>
    </dsp:sp>
    <dsp:sp modelId="{02DBCC4F-0CB3-4B68-92B0-187A52079560}">
      <dsp:nvSpPr>
        <dsp:cNvPr id="0" name=""/>
        <dsp:cNvSpPr/>
      </dsp:nvSpPr>
      <dsp:spPr>
        <a:xfrm>
          <a:off x="1051559" y="2499360"/>
          <a:ext cx="4693920" cy="7315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 panose="020F0502020204030204"/>
              <a:ea typeface="+mn-ea"/>
              <a:cs typeface="+mn-cs"/>
            </a:rPr>
            <a:t>Address fear &amp; safety concerns</a:t>
          </a:r>
          <a:endParaRPr lang="en-GB" sz="2200" kern="1200" dirty="0"/>
        </a:p>
      </dsp:txBody>
      <dsp:txXfrm>
        <a:off x="1072984" y="2520785"/>
        <a:ext cx="3825062" cy="688669"/>
      </dsp:txXfrm>
    </dsp:sp>
    <dsp:sp modelId="{8417E78A-344D-4E28-A5F1-89652800F2A3}">
      <dsp:nvSpPr>
        <dsp:cNvPr id="0" name=""/>
        <dsp:cNvSpPr/>
      </dsp:nvSpPr>
      <dsp:spPr>
        <a:xfrm>
          <a:off x="1402079" y="3332480"/>
          <a:ext cx="4693920" cy="7315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PA prescription &amp; signposting</a:t>
          </a:r>
          <a:endParaRPr lang="en-GB" sz="2200" kern="1200" dirty="0"/>
        </a:p>
      </dsp:txBody>
      <dsp:txXfrm>
        <a:off x="1423504" y="3353905"/>
        <a:ext cx="3825062" cy="688669"/>
      </dsp:txXfrm>
    </dsp:sp>
    <dsp:sp modelId="{ED7A51E7-115D-4B53-8F06-ED2AC4B5A574}">
      <dsp:nvSpPr>
        <dsp:cNvPr id="0" name=""/>
        <dsp:cNvSpPr/>
      </dsp:nvSpPr>
      <dsp:spPr>
        <a:xfrm>
          <a:off x="4218432" y="53441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>
        <a:off x="4325417" y="534416"/>
        <a:ext cx="261518" cy="357805"/>
      </dsp:txXfrm>
    </dsp:sp>
    <dsp:sp modelId="{AC4DDCEE-11ED-4947-8994-D16DD035DE3D}">
      <dsp:nvSpPr>
        <dsp:cNvPr id="0" name=""/>
        <dsp:cNvSpPr/>
      </dsp:nvSpPr>
      <dsp:spPr>
        <a:xfrm>
          <a:off x="4568952" y="136753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>
        <a:off x="4675937" y="1367536"/>
        <a:ext cx="261518" cy="357805"/>
      </dsp:txXfrm>
    </dsp:sp>
    <dsp:sp modelId="{C2616DCC-F99F-4D62-86E6-2193BC6DD890}">
      <dsp:nvSpPr>
        <dsp:cNvPr id="0" name=""/>
        <dsp:cNvSpPr/>
      </dsp:nvSpPr>
      <dsp:spPr>
        <a:xfrm>
          <a:off x="4919472" y="2188464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>
        <a:off x="5026457" y="2188464"/>
        <a:ext cx="261518" cy="357805"/>
      </dsp:txXfrm>
    </dsp:sp>
    <dsp:sp modelId="{1B64782C-03E6-4DDD-8356-EA120A5E3F74}">
      <dsp:nvSpPr>
        <dsp:cNvPr id="0" name=""/>
        <dsp:cNvSpPr/>
      </dsp:nvSpPr>
      <dsp:spPr>
        <a:xfrm>
          <a:off x="5269992" y="3029712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>
        <a:off x="5376977" y="3029712"/>
        <a:ext cx="261518" cy="3578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F2C61-C1CC-43A8-BF27-33849C08CE5C}">
      <dsp:nvSpPr>
        <dsp:cNvPr id="0" name=""/>
        <dsp:cNvSpPr/>
      </dsp:nvSpPr>
      <dsp:spPr>
        <a:xfrm>
          <a:off x="0" y="0"/>
          <a:ext cx="4693920" cy="7315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/>
              <a:ea typeface="+mn-ea"/>
              <a:cs typeface="+mn-cs"/>
            </a:rPr>
            <a:t>PA history</a:t>
          </a:r>
          <a:endParaRPr lang="en-GB" sz="2400" kern="1200" dirty="0"/>
        </a:p>
      </dsp:txBody>
      <dsp:txXfrm>
        <a:off x="21425" y="21425"/>
        <a:ext cx="3818966" cy="688670"/>
      </dsp:txXfrm>
    </dsp:sp>
    <dsp:sp modelId="{98D9C071-E105-4FDB-B21A-ACA058B26BFA}">
      <dsp:nvSpPr>
        <dsp:cNvPr id="0" name=""/>
        <dsp:cNvSpPr/>
      </dsp:nvSpPr>
      <dsp:spPr>
        <a:xfrm>
          <a:off x="350520" y="833120"/>
          <a:ext cx="4693920" cy="7315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Calibri" panose="020F0502020204030204"/>
              <a:ea typeface="+mn-ea"/>
              <a:cs typeface="+mn-cs"/>
            </a:rPr>
            <a:t>Discuss benefits &amp; mechanism</a:t>
          </a:r>
          <a:endParaRPr lang="en-GB" sz="2200" kern="1200" dirty="0"/>
        </a:p>
      </dsp:txBody>
      <dsp:txXfrm>
        <a:off x="371945" y="854545"/>
        <a:ext cx="3825062" cy="688669"/>
      </dsp:txXfrm>
    </dsp:sp>
    <dsp:sp modelId="{496843B2-5481-4BC7-94B4-B4EFCD1E0BA3}">
      <dsp:nvSpPr>
        <dsp:cNvPr id="0" name=""/>
        <dsp:cNvSpPr/>
      </dsp:nvSpPr>
      <dsp:spPr>
        <a:xfrm>
          <a:off x="701039" y="1666240"/>
          <a:ext cx="4693920" cy="7315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 panose="020F0502020204030204"/>
              <a:ea typeface="+mn-ea"/>
              <a:cs typeface="+mn-cs"/>
            </a:rPr>
            <a:t>Explore barriers &amp; motivators</a:t>
          </a:r>
          <a:endParaRPr lang="en-GB" sz="2200" kern="1200" dirty="0"/>
        </a:p>
      </dsp:txBody>
      <dsp:txXfrm>
        <a:off x="722464" y="1687665"/>
        <a:ext cx="3825062" cy="688669"/>
      </dsp:txXfrm>
    </dsp:sp>
    <dsp:sp modelId="{02DBCC4F-0CB3-4B68-92B0-187A52079560}">
      <dsp:nvSpPr>
        <dsp:cNvPr id="0" name=""/>
        <dsp:cNvSpPr/>
      </dsp:nvSpPr>
      <dsp:spPr>
        <a:xfrm>
          <a:off x="1051559" y="2499360"/>
          <a:ext cx="4693920" cy="7315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 panose="020F0502020204030204"/>
              <a:ea typeface="+mn-ea"/>
              <a:cs typeface="+mn-cs"/>
            </a:rPr>
            <a:t>Address fear &amp; safety concerns</a:t>
          </a:r>
          <a:endParaRPr lang="en-GB" sz="2200" kern="1200" dirty="0"/>
        </a:p>
      </dsp:txBody>
      <dsp:txXfrm>
        <a:off x="1072984" y="2520785"/>
        <a:ext cx="3825062" cy="688669"/>
      </dsp:txXfrm>
    </dsp:sp>
    <dsp:sp modelId="{8417E78A-344D-4E28-A5F1-89652800F2A3}">
      <dsp:nvSpPr>
        <dsp:cNvPr id="0" name=""/>
        <dsp:cNvSpPr/>
      </dsp:nvSpPr>
      <dsp:spPr>
        <a:xfrm>
          <a:off x="1402079" y="3332480"/>
          <a:ext cx="4693920" cy="7315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PA prescription &amp; signposting</a:t>
          </a:r>
          <a:endParaRPr lang="en-GB" sz="2200" kern="1200" dirty="0"/>
        </a:p>
      </dsp:txBody>
      <dsp:txXfrm>
        <a:off x="1423504" y="3353905"/>
        <a:ext cx="3825062" cy="688669"/>
      </dsp:txXfrm>
    </dsp:sp>
    <dsp:sp modelId="{ED7A51E7-115D-4B53-8F06-ED2AC4B5A574}">
      <dsp:nvSpPr>
        <dsp:cNvPr id="0" name=""/>
        <dsp:cNvSpPr/>
      </dsp:nvSpPr>
      <dsp:spPr>
        <a:xfrm>
          <a:off x="4218432" y="53441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>
        <a:off x="4325417" y="534416"/>
        <a:ext cx="261518" cy="357805"/>
      </dsp:txXfrm>
    </dsp:sp>
    <dsp:sp modelId="{AC4DDCEE-11ED-4947-8994-D16DD035DE3D}">
      <dsp:nvSpPr>
        <dsp:cNvPr id="0" name=""/>
        <dsp:cNvSpPr/>
      </dsp:nvSpPr>
      <dsp:spPr>
        <a:xfrm>
          <a:off x="4568952" y="136753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>
        <a:off x="4675937" y="1367536"/>
        <a:ext cx="261518" cy="357805"/>
      </dsp:txXfrm>
    </dsp:sp>
    <dsp:sp modelId="{C2616DCC-F99F-4D62-86E6-2193BC6DD890}">
      <dsp:nvSpPr>
        <dsp:cNvPr id="0" name=""/>
        <dsp:cNvSpPr/>
      </dsp:nvSpPr>
      <dsp:spPr>
        <a:xfrm>
          <a:off x="4919472" y="2188464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>
        <a:off x="5026457" y="2188464"/>
        <a:ext cx="261518" cy="357805"/>
      </dsp:txXfrm>
    </dsp:sp>
    <dsp:sp modelId="{1B64782C-03E6-4DDD-8356-EA120A5E3F74}">
      <dsp:nvSpPr>
        <dsp:cNvPr id="0" name=""/>
        <dsp:cNvSpPr/>
      </dsp:nvSpPr>
      <dsp:spPr>
        <a:xfrm>
          <a:off x="5269992" y="3029712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>
        <a:off x="5376977" y="3029712"/>
        <a:ext cx="261518" cy="3578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BDCA2-37B9-4BC3-AA46-BCE08AD6457B}">
      <dsp:nvSpPr>
        <dsp:cNvPr id="0" name=""/>
        <dsp:cNvSpPr/>
      </dsp:nvSpPr>
      <dsp:spPr>
        <a:xfrm>
          <a:off x="0" y="712"/>
          <a:ext cx="3445514" cy="623610"/>
        </a:xfrm>
        <a:prstGeom prst="roundRect">
          <a:avLst/>
        </a:prstGeom>
        <a:solidFill>
          <a:srgbClr val="007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Damaging</a:t>
          </a:r>
        </a:p>
      </dsp:txBody>
      <dsp:txXfrm>
        <a:off x="30442" y="31154"/>
        <a:ext cx="3384630" cy="562726"/>
      </dsp:txXfrm>
    </dsp:sp>
    <dsp:sp modelId="{28047DBE-6B67-4F94-8D94-780ED3776E89}">
      <dsp:nvSpPr>
        <dsp:cNvPr id="0" name=""/>
        <dsp:cNvSpPr/>
      </dsp:nvSpPr>
      <dsp:spPr>
        <a:xfrm>
          <a:off x="0" y="699202"/>
          <a:ext cx="3445514" cy="623610"/>
        </a:xfrm>
        <a:prstGeom prst="roundRect">
          <a:avLst/>
        </a:prstGeom>
        <a:solidFill>
          <a:srgbClr val="007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Aggravating</a:t>
          </a:r>
        </a:p>
      </dsp:txBody>
      <dsp:txXfrm>
        <a:off x="30442" y="729644"/>
        <a:ext cx="3384630" cy="562726"/>
      </dsp:txXfrm>
    </dsp:sp>
    <dsp:sp modelId="{8EF888C9-06EC-48A1-B162-A95988988B47}">
      <dsp:nvSpPr>
        <dsp:cNvPr id="0" name=""/>
        <dsp:cNvSpPr/>
      </dsp:nvSpPr>
      <dsp:spPr>
        <a:xfrm>
          <a:off x="0" y="1389785"/>
          <a:ext cx="3445514" cy="623610"/>
        </a:xfrm>
        <a:prstGeom prst="roundRect">
          <a:avLst/>
        </a:prstGeom>
        <a:solidFill>
          <a:srgbClr val="007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Zapping</a:t>
          </a:r>
        </a:p>
      </dsp:txBody>
      <dsp:txXfrm>
        <a:off x="30442" y="1420227"/>
        <a:ext cx="3384630" cy="562726"/>
      </dsp:txXfrm>
    </dsp:sp>
    <dsp:sp modelId="{614B3B8D-998F-4E35-8A51-1A2733CAB1EF}">
      <dsp:nvSpPr>
        <dsp:cNvPr id="0" name=""/>
        <dsp:cNvSpPr/>
      </dsp:nvSpPr>
      <dsp:spPr>
        <a:xfrm>
          <a:off x="0" y="2114404"/>
          <a:ext cx="3445514" cy="623610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30442" y="2144846"/>
        <a:ext cx="3384630" cy="562726"/>
      </dsp:txXfrm>
    </dsp:sp>
    <dsp:sp modelId="{AAC0D39E-0960-41B7-9685-BCBB7A5876E8}">
      <dsp:nvSpPr>
        <dsp:cNvPr id="0" name=""/>
        <dsp:cNvSpPr/>
      </dsp:nvSpPr>
      <dsp:spPr>
        <a:xfrm>
          <a:off x="0" y="2794672"/>
          <a:ext cx="3445514" cy="623610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30442" y="2825114"/>
        <a:ext cx="3384630" cy="5627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BDCA2-37B9-4BC3-AA46-BCE08AD6457B}">
      <dsp:nvSpPr>
        <dsp:cNvPr id="0" name=""/>
        <dsp:cNvSpPr/>
      </dsp:nvSpPr>
      <dsp:spPr>
        <a:xfrm>
          <a:off x="0" y="75255"/>
          <a:ext cx="3420172" cy="6236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Protecting</a:t>
          </a:r>
        </a:p>
      </dsp:txBody>
      <dsp:txXfrm>
        <a:off x="30442" y="105697"/>
        <a:ext cx="3359288" cy="562726"/>
      </dsp:txXfrm>
    </dsp:sp>
    <dsp:sp modelId="{28047DBE-6B67-4F94-8D94-780ED3776E89}">
      <dsp:nvSpPr>
        <dsp:cNvPr id="0" name=""/>
        <dsp:cNvSpPr/>
      </dsp:nvSpPr>
      <dsp:spPr>
        <a:xfrm>
          <a:off x="0" y="757619"/>
          <a:ext cx="3420172" cy="6236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Improving</a:t>
          </a:r>
        </a:p>
      </dsp:txBody>
      <dsp:txXfrm>
        <a:off x="30442" y="788061"/>
        <a:ext cx="3359288" cy="562726"/>
      </dsp:txXfrm>
    </dsp:sp>
    <dsp:sp modelId="{8EF888C9-06EC-48A1-B162-A95988988B47}">
      <dsp:nvSpPr>
        <dsp:cNvPr id="0" name=""/>
        <dsp:cNvSpPr/>
      </dsp:nvSpPr>
      <dsp:spPr>
        <a:xfrm>
          <a:off x="0" y="1448788"/>
          <a:ext cx="3420172" cy="6236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Energising</a:t>
          </a:r>
        </a:p>
      </dsp:txBody>
      <dsp:txXfrm>
        <a:off x="30442" y="1479230"/>
        <a:ext cx="3359288" cy="562726"/>
      </dsp:txXfrm>
    </dsp:sp>
    <dsp:sp modelId="{614B3B8D-998F-4E35-8A51-1A2733CAB1EF}">
      <dsp:nvSpPr>
        <dsp:cNvPr id="0" name=""/>
        <dsp:cNvSpPr/>
      </dsp:nvSpPr>
      <dsp:spPr>
        <a:xfrm>
          <a:off x="0" y="2154600"/>
          <a:ext cx="3420172" cy="623610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30442" y="2185042"/>
        <a:ext cx="3359288" cy="562726"/>
      </dsp:txXfrm>
    </dsp:sp>
    <dsp:sp modelId="{AAC0D39E-0960-41B7-9685-BCBB7A5876E8}">
      <dsp:nvSpPr>
        <dsp:cNvPr id="0" name=""/>
        <dsp:cNvSpPr/>
      </dsp:nvSpPr>
      <dsp:spPr>
        <a:xfrm>
          <a:off x="0" y="2853090"/>
          <a:ext cx="3420172" cy="623610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30442" y="2883532"/>
        <a:ext cx="3359288" cy="5627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F2C61-C1CC-43A8-BF27-33849C08CE5C}">
      <dsp:nvSpPr>
        <dsp:cNvPr id="0" name=""/>
        <dsp:cNvSpPr/>
      </dsp:nvSpPr>
      <dsp:spPr>
        <a:xfrm>
          <a:off x="0" y="0"/>
          <a:ext cx="4693920" cy="7315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/>
              <a:ea typeface="+mn-ea"/>
              <a:cs typeface="+mn-cs"/>
            </a:rPr>
            <a:t>PA history</a:t>
          </a:r>
          <a:endParaRPr lang="en-GB" sz="2400" kern="1200" dirty="0"/>
        </a:p>
      </dsp:txBody>
      <dsp:txXfrm>
        <a:off x="21425" y="21425"/>
        <a:ext cx="3818966" cy="688670"/>
      </dsp:txXfrm>
    </dsp:sp>
    <dsp:sp modelId="{98D9C071-E105-4FDB-B21A-ACA058B26BFA}">
      <dsp:nvSpPr>
        <dsp:cNvPr id="0" name=""/>
        <dsp:cNvSpPr/>
      </dsp:nvSpPr>
      <dsp:spPr>
        <a:xfrm>
          <a:off x="350520" y="833120"/>
          <a:ext cx="4693920" cy="7315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Calibri" panose="020F0502020204030204"/>
              <a:ea typeface="+mn-ea"/>
              <a:cs typeface="+mn-cs"/>
            </a:rPr>
            <a:t>Discuss benefits &amp; mechanism</a:t>
          </a:r>
          <a:endParaRPr lang="en-GB" sz="2200" kern="1200" dirty="0"/>
        </a:p>
      </dsp:txBody>
      <dsp:txXfrm>
        <a:off x="371945" y="854545"/>
        <a:ext cx="3825062" cy="688669"/>
      </dsp:txXfrm>
    </dsp:sp>
    <dsp:sp modelId="{496843B2-5481-4BC7-94B4-B4EFCD1E0BA3}">
      <dsp:nvSpPr>
        <dsp:cNvPr id="0" name=""/>
        <dsp:cNvSpPr/>
      </dsp:nvSpPr>
      <dsp:spPr>
        <a:xfrm>
          <a:off x="701039" y="1666240"/>
          <a:ext cx="4693920" cy="7315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 panose="020F0502020204030204"/>
              <a:ea typeface="+mn-ea"/>
              <a:cs typeface="+mn-cs"/>
            </a:rPr>
            <a:t>Explore barriers &amp; motivators</a:t>
          </a:r>
          <a:endParaRPr lang="en-GB" sz="2200" kern="1200" dirty="0"/>
        </a:p>
      </dsp:txBody>
      <dsp:txXfrm>
        <a:off x="722464" y="1687665"/>
        <a:ext cx="3825062" cy="688669"/>
      </dsp:txXfrm>
    </dsp:sp>
    <dsp:sp modelId="{02DBCC4F-0CB3-4B68-92B0-187A52079560}">
      <dsp:nvSpPr>
        <dsp:cNvPr id="0" name=""/>
        <dsp:cNvSpPr/>
      </dsp:nvSpPr>
      <dsp:spPr>
        <a:xfrm>
          <a:off x="1051559" y="2499360"/>
          <a:ext cx="4693920" cy="7315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 panose="020F0502020204030204"/>
              <a:ea typeface="+mn-ea"/>
              <a:cs typeface="+mn-cs"/>
            </a:rPr>
            <a:t>Address fear &amp; safety concerns</a:t>
          </a:r>
          <a:endParaRPr lang="en-GB" sz="2200" kern="1200" dirty="0"/>
        </a:p>
      </dsp:txBody>
      <dsp:txXfrm>
        <a:off x="1072984" y="2520785"/>
        <a:ext cx="3825062" cy="688669"/>
      </dsp:txXfrm>
    </dsp:sp>
    <dsp:sp modelId="{8417E78A-344D-4E28-A5F1-89652800F2A3}">
      <dsp:nvSpPr>
        <dsp:cNvPr id="0" name=""/>
        <dsp:cNvSpPr/>
      </dsp:nvSpPr>
      <dsp:spPr>
        <a:xfrm>
          <a:off x="1402079" y="3332480"/>
          <a:ext cx="4693920" cy="7315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PA prescription &amp; signposting</a:t>
          </a:r>
          <a:endParaRPr lang="en-GB" sz="2200" kern="1200" dirty="0"/>
        </a:p>
      </dsp:txBody>
      <dsp:txXfrm>
        <a:off x="1423504" y="3353905"/>
        <a:ext cx="3825062" cy="688669"/>
      </dsp:txXfrm>
    </dsp:sp>
    <dsp:sp modelId="{ED7A51E7-115D-4B53-8F06-ED2AC4B5A574}">
      <dsp:nvSpPr>
        <dsp:cNvPr id="0" name=""/>
        <dsp:cNvSpPr/>
      </dsp:nvSpPr>
      <dsp:spPr>
        <a:xfrm>
          <a:off x="4218432" y="53441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>
        <a:off x="4325417" y="534416"/>
        <a:ext cx="261518" cy="357805"/>
      </dsp:txXfrm>
    </dsp:sp>
    <dsp:sp modelId="{AC4DDCEE-11ED-4947-8994-D16DD035DE3D}">
      <dsp:nvSpPr>
        <dsp:cNvPr id="0" name=""/>
        <dsp:cNvSpPr/>
      </dsp:nvSpPr>
      <dsp:spPr>
        <a:xfrm>
          <a:off x="4568952" y="136753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>
        <a:off x="4675937" y="1367536"/>
        <a:ext cx="261518" cy="357805"/>
      </dsp:txXfrm>
    </dsp:sp>
    <dsp:sp modelId="{C2616DCC-F99F-4D62-86E6-2193BC6DD890}">
      <dsp:nvSpPr>
        <dsp:cNvPr id="0" name=""/>
        <dsp:cNvSpPr/>
      </dsp:nvSpPr>
      <dsp:spPr>
        <a:xfrm>
          <a:off x="4919472" y="2188464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>
        <a:off x="5026457" y="2188464"/>
        <a:ext cx="261518" cy="357805"/>
      </dsp:txXfrm>
    </dsp:sp>
    <dsp:sp modelId="{1B64782C-03E6-4DDD-8356-EA120A5E3F74}">
      <dsp:nvSpPr>
        <dsp:cNvPr id="0" name=""/>
        <dsp:cNvSpPr/>
      </dsp:nvSpPr>
      <dsp:spPr>
        <a:xfrm>
          <a:off x="5269992" y="3029712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>
        <a:off x="5376977" y="3029712"/>
        <a:ext cx="261518" cy="3578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67CCE-1A7C-4488-B2AC-A77E383F872A}">
      <dsp:nvSpPr>
        <dsp:cNvPr id="0" name=""/>
        <dsp:cNvSpPr/>
      </dsp:nvSpPr>
      <dsp:spPr>
        <a:xfrm>
          <a:off x="-3998359" y="-613803"/>
          <a:ext cx="4764839" cy="4764839"/>
        </a:xfrm>
        <a:prstGeom prst="blockArc">
          <a:avLst>
            <a:gd name="adj1" fmla="val 18900000"/>
            <a:gd name="adj2" fmla="val 2700000"/>
            <a:gd name="adj3" fmla="val 453"/>
          </a:avLst>
        </a:pr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68E40-33C8-4F70-95DF-D07A878AE8AE}">
      <dsp:nvSpPr>
        <dsp:cNvPr id="0" name=""/>
        <dsp:cNvSpPr/>
      </dsp:nvSpPr>
      <dsp:spPr>
        <a:xfrm>
          <a:off x="248492" y="160802"/>
          <a:ext cx="4890952" cy="321463"/>
        </a:xfrm>
        <a:prstGeom prst="rect">
          <a:avLst/>
        </a:prstGeom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516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Set up ‘Managing Your Joint Pain’ clinics</a:t>
          </a:r>
        </a:p>
      </dsp:txBody>
      <dsp:txXfrm>
        <a:off x="248492" y="160802"/>
        <a:ext cx="4890952" cy="321463"/>
      </dsp:txXfrm>
    </dsp:sp>
    <dsp:sp modelId="{D8F14DF3-0BCC-442F-9757-E3F600ACEC78}">
      <dsp:nvSpPr>
        <dsp:cNvPr id="0" name=""/>
        <dsp:cNvSpPr/>
      </dsp:nvSpPr>
      <dsp:spPr>
        <a:xfrm>
          <a:off x="47577" y="120619"/>
          <a:ext cx="401829" cy="401829"/>
        </a:xfrm>
        <a:prstGeom prst="ellipse">
          <a:avLst/>
        </a:prstGeom>
        <a:gradFill rotWithShape="0">
          <a:gsLst>
            <a:gs pos="0">
              <a:schemeClr val="bg1"/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7030A0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43C7D9D-F817-4B04-B6D5-BEC95AAEDB32}">
      <dsp:nvSpPr>
        <dsp:cNvPr id="0" name=""/>
        <dsp:cNvSpPr/>
      </dsp:nvSpPr>
      <dsp:spPr>
        <a:xfrm>
          <a:off x="539606" y="643281"/>
          <a:ext cx="4599837" cy="321463"/>
        </a:xfrm>
        <a:prstGeom prst="rect">
          <a:avLst/>
        </a:prstGeom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516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Referral routes</a:t>
          </a:r>
        </a:p>
      </dsp:txBody>
      <dsp:txXfrm>
        <a:off x="539606" y="643281"/>
        <a:ext cx="4599837" cy="321463"/>
      </dsp:txXfrm>
    </dsp:sp>
    <dsp:sp modelId="{19059C6C-E5A4-4159-9C60-E283BEAAB1A7}">
      <dsp:nvSpPr>
        <dsp:cNvPr id="0" name=""/>
        <dsp:cNvSpPr/>
      </dsp:nvSpPr>
      <dsp:spPr>
        <a:xfrm>
          <a:off x="338691" y="603098"/>
          <a:ext cx="401829" cy="401829"/>
        </a:xfrm>
        <a:prstGeom prst="ellipse">
          <a:avLst/>
        </a:prstGeom>
        <a:gradFill rotWithShape="0">
          <a:gsLst>
            <a:gs pos="0">
              <a:schemeClr val="bg1"/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7030A0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55CCE1A-4AAB-471C-BD7E-34EC4C6AEAFB}">
      <dsp:nvSpPr>
        <dsp:cNvPr id="0" name=""/>
        <dsp:cNvSpPr/>
      </dsp:nvSpPr>
      <dsp:spPr>
        <a:xfrm>
          <a:off x="699135" y="1125405"/>
          <a:ext cx="4440308" cy="321463"/>
        </a:xfrm>
        <a:prstGeom prst="rect">
          <a:avLst/>
        </a:prstGeom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516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Hip, knee and back pain </a:t>
          </a:r>
        </a:p>
      </dsp:txBody>
      <dsp:txXfrm>
        <a:off x="699135" y="1125405"/>
        <a:ext cx="4440308" cy="321463"/>
      </dsp:txXfrm>
    </dsp:sp>
    <dsp:sp modelId="{A61F67FB-A096-4107-B732-70D00CD67BD1}">
      <dsp:nvSpPr>
        <dsp:cNvPr id="0" name=""/>
        <dsp:cNvSpPr/>
      </dsp:nvSpPr>
      <dsp:spPr>
        <a:xfrm>
          <a:off x="498220" y="1085222"/>
          <a:ext cx="401829" cy="401829"/>
        </a:xfrm>
        <a:prstGeom prst="ellipse">
          <a:avLst/>
        </a:prstGeom>
        <a:gradFill rotWithShape="0">
          <a:gsLst>
            <a:gs pos="0">
              <a:schemeClr val="bg1"/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7030A0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D21504E-2742-4F0D-AD82-D9DBD6909245}">
      <dsp:nvSpPr>
        <dsp:cNvPr id="0" name=""/>
        <dsp:cNvSpPr/>
      </dsp:nvSpPr>
      <dsp:spPr>
        <a:xfrm>
          <a:off x="750071" y="1607884"/>
          <a:ext cx="4389372" cy="321463"/>
        </a:xfrm>
        <a:prstGeom prst="rect">
          <a:avLst/>
        </a:prstGeom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516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4 appointments over 6 months </a:t>
          </a:r>
        </a:p>
      </dsp:txBody>
      <dsp:txXfrm>
        <a:off x="750071" y="1607884"/>
        <a:ext cx="4389372" cy="321463"/>
      </dsp:txXfrm>
    </dsp:sp>
    <dsp:sp modelId="{09962722-3E0A-4C3D-B3DC-70B5554061B3}">
      <dsp:nvSpPr>
        <dsp:cNvPr id="0" name=""/>
        <dsp:cNvSpPr/>
      </dsp:nvSpPr>
      <dsp:spPr>
        <a:xfrm>
          <a:off x="549156" y="1567701"/>
          <a:ext cx="401829" cy="401829"/>
        </a:xfrm>
        <a:prstGeom prst="ellipse">
          <a:avLst/>
        </a:prstGeom>
        <a:gradFill rotWithShape="0">
          <a:gsLst>
            <a:gs pos="0">
              <a:schemeClr val="bg1"/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7030A0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97D616D-634E-4B5D-8663-49F87496E349}">
      <dsp:nvSpPr>
        <dsp:cNvPr id="0" name=""/>
        <dsp:cNvSpPr/>
      </dsp:nvSpPr>
      <dsp:spPr>
        <a:xfrm>
          <a:off x="699135" y="2090362"/>
          <a:ext cx="4440308" cy="321463"/>
        </a:xfrm>
        <a:prstGeom prst="rect">
          <a:avLst/>
        </a:prstGeom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516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Collect clinical outcome data</a:t>
          </a:r>
        </a:p>
      </dsp:txBody>
      <dsp:txXfrm>
        <a:off x="699135" y="2090362"/>
        <a:ext cx="4440308" cy="321463"/>
      </dsp:txXfrm>
    </dsp:sp>
    <dsp:sp modelId="{C71105BE-B305-433B-9839-D50E162ACC51}">
      <dsp:nvSpPr>
        <dsp:cNvPr id="0" name=""/>
        <dsp:cNvSpPr/>
      </dsp:nvSpPr>
      <dsp:spPr>
        <a:xfrm>
          <a:off x="498220" y="2050179"/>
          <a:ext cx="401829" cy="401829"/>
        </a:xfrm>
        <a:prstGeom prst="ellipse">
          <a:avLst/>
        </a:prstGeom>
        <a:gradFill rotWithShape="0">
          <a:gsLst>
            <a:gs pos="0">
              <a:schemeClr val="bg1"/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7030A0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AA4DC22-1184-4647-A705-4D33B100DDB6}">
      <dsp:nvSpPr>
        <dsp:cNvPr id="0" name=""/>
        <dsp:cNvSpPr/>
      </dsp:nvSpPr>
      <dsp:spPr>
        <a:xfrm>
          <a:off x="539606" y="2572487"/>
          <a:ext cx="4599837" cy="321463"/>
        </a:xfrm>
        <a:prstGeom prst="rect">
          <a:avLst/>
        </a:prstGeom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516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Focus on physical activity and self-management </a:t>
          </a:r>
        </a:p>
      </dsp:txBody>
      <dsp:txXfrm>
        <a:off x="539606" y="2572487"/>
        <a:ext cx="4599837" cy="321463"/>
      </dsp:txXfrm>
    </dsp:sp>
    <dsp:sp modelId="{243F83F5-0B45-4919-AA2B-8206E6FE97D4}">
      <dsp:nvSpPr>
        <dsp:cNvPr id="0" name=""/>
        <dsp:cNvSpPr/>
      </dsp:nvSpPr>
      <dsp:spPr>
        <a:xfrm>
          <a:off x="338691" y="2532304"/>
          <a:ext cx="401829" cy="401829"/>
        </a:xfrm>
        <a:prstGeom prst="ellipse">
          <a:avLst/>
        </a:prstGeom>
        <a:gradFill rotWithShape="0">
          <a:gsLst>
            <a:gs pos="0">
              <a:schemeClr val="bg1"/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7030A0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C9D4462-85C7-4727-B514-7A928E8B3449}">
      <dsp:nvSpPr>
        <dsp:cNvPr id="0" name=""/>
        <dsp:cNvSpPr/>
      </dsp:nvSpPr>
      <dsp:spPr>
        <a:xfrm>
          <a:off x="248492" y="3054965"/>
          <a:ext cx="4890952" cy="321463"/>
        </a:xfrm>
        <a:prstGeom prst="rect">
          <a:avLst/>
        </a:prstGeom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516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Signpost to local partners</a:t>
          </a:r>
        </a:p>
      </dsp:txBody>
      <dsp:txXfrm>
        <a:off x="248492" y="3054965"/>
        <a:ext cx="4890952" cy="321463"/>
      </dsp:txXfrm>
    </dsp:sp>
    <dsp:sp modelId="{8D2FF849-440F-41A6-B677-99CEB2B2F840}">
      <dsp:nvSpPr>
        <dsp:cNvPr id="0" name=""/>
        <dsp:cNvSpPr/>
      </dsp:nvSpPr>
      <dsp:spPr>
        <a:xfrm>
          <a:off x="47577" y="3014782"/>
          <a:ext cx="401829" cy="401829"/>
        </a:xfrm>
        <a:prstGeom prst="ellipse">
          <a:avLst/>
        </a:prstGeom>
        <a:gradFill rotWithShape="0">
          <a:gsLst>
            <a:gs pos="0">
              <a:schemeClr val="bg1"/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7030A0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7-23T16:06:42.38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29,'0'-4,"0"-7,0-3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7-23T16:06:42.387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875 142,'-7'0,"1"0,0 1,-1 0,1 0,0 0,-1 2,-14 2,-12 3,-24 10,53-17,-91 35,67-25,-105 43,-121 59,137-59,106-49,-1-1,1 0,-1 0,0-2,-10 2,15-7,34-9,1 2,5 0,-23 7,65-17,1 3,1 3,-1 4,27 1,-91 9,1 0,-1 1,10 3,-7-1,0 0,-1 1,2 2,-10-4,10 4,-1 1,1 0,-1 1,-1 1,7 5,21 17,3 6,4 4,-46-39,0 0,1 0,-1 0,0 0,1 0,-1-1,1 1,-6-3,0 0,-1 0,1 0,-1 1,1-1,-1 1,1-1,-2 1,-8-1,-112-8,99 9,1 1,0 1,-1 1,-1 2,-24 8,35-9,1 0,-1-1,0 0,0-1,0-1,-4 0,-141-3,158 2,0 0,-1-1,1 1,0 0,0-1,0 0,0 1,0-1,0 0,0 0,-2-1,4 1,-1 1,0-1,0 1,1-1,-1 1,0-1,1 0,-1 1,1-1,-1 0,1 0,-1 1,1-1,0 0,-1 0,1 0,0 1,0-1,-1 0,1 0,0 0,0 0,0 0,0 0,0 1,0-1,0 0,0 0,1 0,-1 0,1-1,0 0,0 0,0 0,0 0,0 0,1 0,-1 1,1-1,-1 0,1 1,0-1,0 1,0 0,0-1,0 1,0 0,9-6,28-20,0 2,2 2,1 2,1 2,35-11,-27 11,52-17,-85 31,0 1,-1 0,1 2,0 0,1 1,-15 1,1 0,-1-1,0 0,0 1,1-1,-1-1,0 1,0-1,1 0,-3 1,0 0,-1 0,1 0,-1 0,1 0,-1 0,0-1,1 1,-1 0,0-1,0 1,0-1,0 0,0 1,0-1,0 0,-1 1,1-1,-1 0,1 0,-1 0,1-1,15-115,-3 29,-12 87,-1 0,0-1,0 1,0 0,0-1,0 1,0 0,-1 0,1-1,-1 1,1 0,-1 0,0 0,0 0,0 0,0 0,-1 0,1 0,0 0,-1 0,1 0,-1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7-23T16:08:49.104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875 142,'-7'0,"1"0,0 1,-1 0,1 0,0 0,-1 2,-14 2,-12 3,-24 10,53-17,-91 35,67-25,-105 43,-121 59,137-59,106-49,-1-1,1 0,-1 0,0-2,-10 2,15-7,34-9,1 2,5 0,-23 7,65-17,1 3,1 3,-1 4,27 1,-91 9,1 0,-1 1,10 3,-7-1,0 0,-1 1,2 2,-10-4,10 4,-1 1,1 0,-1 1,-1 1,7 5,21 17,3 6,4 4,-46-39,0 0,1 0,-1 0,0 0,1 0,-1-1,1 1,-6-3,0 0,-1 0,1 0,-1 1,1-1,-1 1,1-1,-2 1,-8-1,-112-8,99 9,1 1,0 1,-1 1,-1 2,-24 8,35-9,1 0,-1-1,0 0,0-1,0-1,-4 0,-141-3,158 2,0 0,-1-1,1 1,0 0,0-1,0 0,0 1,0-1,0 0,0 0,-2-1,4 1,-1 1,0-1,0 1,1-1,-1 1,0-1,1 0,-1 1,1-1,-1 0,1 0,-1 1,1-1,0 0,-1 0,1 0,0 1,0-1,-1 0,1 0,0 0,0 0,0 0,0 0,0 1,0-1,0 0,0 0,1 0,-1 0,1-1,0 0,0 0,0 0,0 0,0 0,1 0,-1 1,1-1,-1 0,1 1,0-1,0 1,0 0,0-1,0 1,0 0,9-6,28-20,0 2,2 2,1 2,1 2,35-11,-27 11,52-17,-85 31,0 1,-1 0,1 2,0 0,1 1,-15 1,1 0,-1-1,0 0,0 1,1-1,-1-1,0 1,0-1,1 0,-3 1,0 0,-1 0,1 0,-1 0,1 0,-1 0,0-1,1 1,-1 0,0-1,0 1,0-1,0 0,0 1,0-1,0 0,-1 1,1-1,-1 0,1 0,-1 0,1-1,15-115,-3 29,-12 87,-1 0,0-1,0 1,0 0,0-1,0 1,0 0,-1 0,1-1,-1 1,1 0,-1 0,0 0,0 0,0 0,0 0,-1 0,1 0,0 0,-1 0,1 0,-1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1BB01-A395-431E-9B57-C31BAC304638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1A922-E544-480A-859C-5A644EE30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13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1A922-E544-480A-859C-5A644EE30D9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94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AD2F-6AA2-44E6-9A31-62CB2C77491C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3698-2184-4EF2-9090-C777F99F0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770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AD2F-6AA2-44E6-9A31-62CB2C77491C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3698-2184-4EF2-9090-C777F99F0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92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AD2F-6AA2-44E6-9A31-62CB2C77491C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3698-2184-4EF2-9090-C777F99F0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96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AD2F-6AA2-44E6-9A31-62CB2C77491C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3698-2184-4EF2-9090-C777F99F0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22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AD2F-6AA2-44E6-9A31-62CB2C77491C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3698-2184-4EF2-9090-C777F99F0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83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AD2F-6AA2-44E6-9A31-62CB2C77491C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3698-2184-4EF2-9090-C777F99F0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56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AD2F-6AA2-44E6-9A31-62CB2C77491C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3698-2184-4EF2-9090-C777F99F0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61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AD2F-6AA2-44E6-9A31-62CB2C77491C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3698-2184-4EF2-9090-C777F99F0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061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AD2F-6AA2-44E6-9A31-62CB2C77491C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3698-2184-4EF2-9090-C777F99F0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8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AD2F-6AA2-44E6-9A31-62CB2C77491C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3698-2184-4EF2-9090-C777F99F0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65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AD2F-6AA2-44E6-9A31-62CB2C77491C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3698-2184-4EF2-9090-C777F99F0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55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CAD2F-6AA2-44E6-9A31-62CB2C77491C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73698-2184-4EF2-9090-C777F99F0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87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7.png"/><Relationship Id="rId7" Type="http://schemas.openxmlformats.org/officeDocument/2006/relationships/diagramData" Target="../diagrams/data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microsoft.com/office/2007/relationships/diagramDrawing" Target="../diagrams/drawing2.xml"/><Relationship Id="rId5" Type="http://schemas.microsoft.com/office/2007/relationships/hdphoto" Target="../media/hdphoto1.wdp"/><Relationship Id="rId10" Type="http://schemas.openxmlformats.org/officeDocument/2006/relationships/diagramColors" Target="../diagrams/colors2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3.emf"/><Relationship Id="rId18" Type="http://schemas.openxmlformats.org/officeDocument/2006/relationships/image" Target="../media/image1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openxmlformats.org/officeDocument/2006/relationships/customXml" Target="../ink/ink2.xml"/><Relationship Id="rId2" Type="http://schemas.openxmlformats.org/officeDocument/2006/relationships/image" Target="../media/image2.emf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customXml" Target="../ink/ink1.xml"/><Relationship Id="rId10" Type="http://schemas.openxmlformats.org/officeDocument/2006/relationships/diagramQuickStyle" Target="../diagrams/quickStyle4.xml"/><Relationship Id="rId19" Type="http://schemas.openxmlformats.org/officeDocument/2006/relationships/customXml" Target="../ink/ink3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7.png"/><Relationship Id="rId7" Type="http://schemas.openxmlformats.org/officeDocument/2006/relationships/diagramData" Target="../diagrams/data5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microsoft.com/office/2007/relationships/diagramDrawing" Target="../diagrams/drawing5.xml"/><Relationship Id="rId5" Type="http://schemas.microsoft.com/office/2007/relationships/hdphoto" Target="../media/hdphoto1.wdp"/><Relationship Id="rId10" Type="http://schemas.openxmlformats.org/officeDocument/2006/relationships/diagramColors" Target="../diagrams/colors5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scape-pain.org/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gaforbacks.co.uk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hyperlink" Target="https://youtu.be/OVbpHFyUmR4" TargetMode="Externa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6.xml"/><Relationship Id="rId12" Type="http://schemas.openxmlformats.org/officeDocument/2006/relationships/image" Target="../media/image36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35.png"/><Relationship Id="rId5" Type="http://schemas.openxmlformats.org/officeDocument/2006/relationships/diagramLayout" Target="../diagrams/layout6.xml"/><Relationship Id="rId10" Type="http://schemas.openxmlformats.org/officeDocument/2006/relationships/image" Target="../media/image34.jpeg"/><Relationship Id="rId4" Type="http://schemas.openxmlformats.org/officeDocument/2006/relationships/diagramData" Target="../diagrams/data6.xml"/><Relationship Id="rId9" Type="http://schemas.openxmlformats.org/officeDocument/2006/relationships/image" Target="../media/image33.png"/><Relationship Id="rId1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7.png"/><Relationship Id="rId7" Type="http://schemas.openxmlformats.org/officeDocument/2006/relationships/diagramData" Target="../diagrams/data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microsoft.com/office/2007/relationships/diagramDrawing" Target="../diagrams/drawing1.xml"/><Relationship Id="rId5" Type="http://schemas.microsoft.com/office/2007/relationships/hdphoto" Target="../media/hdphoto1.wdp"/><Relationship Id="rId10" Type="http://schemas.openxmlformats.org/officeDocument/2006/relationships/diagramColors" Target="../diagrams/colors1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HS-IMPERIAL LOGO_NORM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9" y="0"/>
            <a:ext cx="90198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204864"/>
            <a:ext cx="7772400" cy="1470025"/>
          </a:xfrm>
        </p:spPr>
        <p:txBody>
          <a:bodyPr>
            <a:normAutofit/>
          </a:bodyPr>
          <a:lstStyle/>
          <a:p>
            <a:pPr algn="l">
              <a:lnSpc>
                <a:spcPts val="4500"/>
              </a:lnSpc>
            </a:pPr>
            <a:r>
              <a:rPr lang="en-GB" dirty="0"/>
              <a:t>Physical activity </a:t>
            </a:r>
            <a:br>
              <a:rPr lang="en-GB" dirty="0"/>
            </a:br>
            <a:r>
              <a:rPr lang="en-GB" dirty="0"/>
              <a:t>for people with MSK conditions</a:t>
            </a:r>
            <a:endParaRPr lang="en-GB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869160"/>
            <a:ext cx="6371998" cy="1752600"/>
          </a:xfrm>
        </p:spPr>
        <p:txBody>
          <a:bodyPr>
            <a:normAutofit/>
          </a:bodyPr>
          <a:lstStyle/>
          <a:p>
            <a:pPr algn="l">
              <a:lnSpc>
                <a:spcPts val="2640"/>
              </a:lnSpc>
              <a:spcBef>
                <a:spcPts val="0"/>
              </a:spcBef>
            </a:pPr>
            <a:r>
              <a:rPr lang="en-GB" sz="2000" dirty="0">
                <a:solidFill>
                  <a:schemeClr val="accent1"/>
                </a:solidFill>
                <a:latin typeface="Arial"/>
                <a:cs typeface="Arial"/>
              </a:rPr>
              <a:t>Benjamin Ellis</a:t>
            </a:r>
          </a:p>
          <a:p>
            <a:pPr algn="l">
              <a:lnSpc>
                <a:spcPts val="2640"/>
              </a:lnSpc>
              <a:spcBef>
                <a:spcPts val="0"/>
              </a:spcBef>
            </a:pPr>
            <a:r>
              <a:rPr lang="en-GB" sz="2000" dirty="0">
                <a:solidFill>
                  <a:schemeClr val="accent1"/>
                </a:solidFill>
                <a:latin typeface="Arial"/>
                <a:cs typeface="Arial"/>
              </a:rPr>
              <a:t>Rheumatology Consultant </a:t>
            </a:r>
          </a:p>
          <a:p>
            <a:pPr algn="l">
              <a:lnSpc>
                <a:spcPts val="2640"/>
              </a:lnSpc>
              <a:spcBef>
                <a:spcPts val="0"/>
              </a:spcBef>
            </a:pPr>
            <a:r>
              <a:rPr lang="en-GB" sz="2000" dirty="0">
                <a:solidFill>
                  <a:schemeClr val="accent1"/>
                </a:solidFill>
                <a:latin typeface="Arial"/>
                <a:cs typeface="Arial"/>
              </a:rPr>
              <a:t>24 July 2019</a:t>
            </a:r>
          </a:p>
        </p:txBody>
      </p:sp>
    </p:spTree>
    <p:extLst>
      <p:ext uri="{BB962C8B-B14F-4D97-AF65-F5344CB8AC3E}">
        <p14:creationId xmlns:p14="http://schemas.microsoft.com/office/powerpoint/2010/main" val="2069355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/>
              <a:t>Physical activity for MSK health</a:t>
            </a:r>
            <a:br>
              <a:rPr lang="en-GB" sz="3600" dirty="0">
                <a:cs typeface="Arial"/>
              </a:rPr>
            </a:br>
            <a:r>
              <a:rPr lang="en-GB" sz="3600" i="1" dirty="0">
                <a:cs typeface="Arial"/>
              </a:rPr>
              <a:t>Benefits for common MSK conditions </a:t>
            </a:r>
            <a:endParaRPr lang="en-GB" sz="3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F1540-9A15-4C83-9D2F-6A217A4E7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55" y="6021288"/>
            <a:ext cx="2908300" cy="711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B71DEF-FF20-4F00-8C73-3AF8709A860B}"/>
              </a:ext>
            </a:extLst>
          </p:cNvPr>
          <p:cNvCxnSpPr/>
          <p:nvPr/>
        </p:nvCxnSpPr>
        <p:spPr>
          <a:xfrm>
            <a:off x="261257" y="62373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8EDF2D-BE7C-41BC-8327-44F9E6428414}"/>
              </a:ext>
            </a:extLst>
          </p:cNvPr>
          <p:cNvSpPr txBox="1">
            <a:spLocks/>
          </p:cNvSpPr>
          <p:nvPr/>
        </p:nvSpPr>
        <p:spPr>
          <a:xfrm>
            <a:off x="468422" y="1507775"/>
            <a:ext cx="3815546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0073BE"/>
                </a:solidFill>
                <a:latin typeface="+mn-lt"/>
              </a:rPr>
              <a:t>OA hip/knee; Back pain</a:t>
            </a:r>
          </a:p>
          <a:p>
            <a:pPr>
              <a:spcBef>
                <a:spcPts val="0"/>
              </a:spcBef>
            </a:pPr>
            <a:r>
              <a:rPr lang="en-GB" sz="2400" dirty="0">
                <a:latin typeface="+mn-lt"/>
              </a:rPr>
              <a:t>Reduces pain</a:t>
            </a:r>
          </a:p>
          <a:p>
            <a:pPr>
              <a:spcBef>
                <a:spcPts val="0"/>
              </a:spcBef>
            </a:pPr>
            <a:r>
              <a:rPr lang="en-GB" sz="2400" dirty="0">
                <a:latin typeface="+mn-lt"/>
              </a:rPr>
              <a:t>Reduces stiffness</a:t>
            </a:r>
          </a:p>
          <a:p>
            <a:pPr>
              <a:spcBef>
                <a:spcPts val="0"/>
              </a:spcBef>
            </a:pPr>
            <a:r>
              <a:rPr lang="en-GB" sz="2400" dirty="0">
                <a:latin typeface="+mn-lt"/>
              </a:rPr>
              <a:t>Improves physical function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2400" dirty="0">
              <a:latin typeface="+mn-lt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2400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E3E073-3658-46B3-A927-C8F20A4F7838}"/>
              </a:ext>
            </a:extLst>
          </p:cNvPr>
          <p:cNvSpPr/>
          <p:nvPr/>
        </p:nvSpPr>
        <p:spPr>
          <a:xfrm>
            <a:off x="4618840" y="1507775"/>
            <a:ext cx="4226218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800" b="1" dirty="0">
                <a:solidFill>
                  <a:srgbClr val="37A53C"/>
                </a:solidFill>
              </a:rPr>
              <a:t>Chronic MSK pain</a:t>
            </a:r>
            <a:endParaRPr lang="en-GB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Reduces pain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Improves fatigue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Improves physical function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Reduces tenderness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Improves self-efficacy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Improves general wellbeing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Improves fitness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765929-B6C1-4CCB-B302-2602A0818C4A}"/>
              </a:ext>
            </a:extLst>
          </p:cNvPr>
          <p:cNvSpPr/>
          <p:nvPr/>
        </p:nvSpPr>
        <p:spPr>
          <a:xfrm>
            <a:off x="714399" y="4524354"/>
            <a:ext cx="77152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GB" sz="2400" i="1" dirty="0"/>
              <a:t>Talk about ‘wear and repair’ and not ‘wear and tear’ when giving the diagnosis of OA. Explain that, although we commonly refer to OA as wear and tear, OA is a metabolically active condition and not the simple mechanical wearing out of a joint, and so is about wear and repair.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1545B-087E-4902-A598-A1AD527F03E6}"/>
              </a:ext>
            </a:extLst>
          </p:cNvPr>
          <p:cNvSpPr/>
          <p:nvPr/>
        </p:nvSpPr>
        <p:spPr>
          <a:xfrm>
            <a:off x="292786" y="6320046"/>
            <a:ext cx="586339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i="1" dirty="0" err="1"/>
              <a:t>Porcheret</a:t>
            </a:r>
            <a:r>
              <a:rPr lang="en-GB" sz="1200" i="1" dirty="0"/>
              <a:t> M et al. Osteoarthritis: a modern approach to diagnosis and management. Arthritis Research UK Hands On Series 6, Issue 10, Autumn 2011</a:t>
            </a:r>
          </a:p>
        </p:txBody>
      </p:sp>
    </p:spTree>
    <p:extLst>
      <p:ext uri="{BB962C8B-B14F-4D97-AF65-F5344CB8AC3E}">
        <p14:creationId xmlns:p14="http://schemas.microsoft.com/office/powerpoint/2010/main" val="3163909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/>
              <a:t>Physical activity for MSK health</a:t>
            </a:r>
            <a:br>
              <a:rPr lang="en-GB" sz="3600" dirty="0">
                <a:cs typeface="Arial"/>
              </a:rPr>
            </a:br>
            <a:r>
              <a:rPr lang="en-GB" sz="3600" i="1" dirty="0">
                <a:cs typeface="Arial"/>
              </a:rPr>
              <a:t>Structuring the conversation </a:t>
            </a:r>
            <a:endParaRPr lang="en-GB" sz="3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F1540-9A15-4C83-9D2F-6A217A4E7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55" y="6021288"/>
            <a:ext cx="2908300" cy="711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B71DEF-FF20-4F00-8C73-3AF8709A860B}"/>
              </a:ext>
            </a:extLst>
          </p:cNvPr>
          <p:cNvCxnSpPr/>
          <p:nvPr/>
        </p:nvCxnSpPr>
        <p:spPr>
          <a:xfrm>
            <a:off x="261257" y="62373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CB7810C-27D0-422C-86FF-1B3835836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672942"/>
            <a:ext cx="1822008" cy="7893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933F4F-91BA-4AE7-AD24-CF604B27BD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041" y="2885140"/>
            <a:ext cx="1088090" cy="676995"/>
          </a:xfrm>
          <a:prstGeom prst="rect">
            <a:avLst/>
          </a:prstGeom>
        </p:spPr>
      </p:pic>
      <p:pic>
        <p:nvPicPr>
          <p:cNvPr id="9" name="Picture 8" descr="Image result for faculty of Sport and Exercise medicine logo">
            <a:extLst>
              <a:ext uri="{FF2B5EF4-FFF2-40B4-BE49-F238E27FC236}">
                <a16:creationId xmlns:a16="http://schemas.microsoft.com/office/drawing/2014/main" id="{366C6685-883E-4EA4-ADD9-A721486FAE7D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41" y="3762621"/>
            <a:ext cx="2342364" cy="99846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3F10C1F-EC8B-4EE9-AECC-E985DDE91935}"/>
              </a:ext>
            </a:extLst>
          </p:cNvPr>
          <p:cNvSpPr/>
          <p:nvPr/>
        </p:nvSpPr>
        <p:spPr>
          <a:xfrm>
            <a:off x="257884" y="6306363"/>
            <a:ext cx="29640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https://movingmedicine.ac.uk/disease/msk/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C5706FF-8BA1-451E-85E9-A29BFB57FB79}"/>
              </a:ext>
            </a:extLst>
          </p:cNvPr>
          <p:cNvGraphicFramePr/>
          <p:nvPr/>
        </p:nvGraphicFramePr>
        <p:xfrm>
          <a:off x="457200" y="171793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78504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Physical activity for MSK health</a:t>
            </a:r>
            <a:br>
              <a:rPr lang="en-GB" sz="3600" dirty="0">
                <a:cs typeface="Arial"/>
              </a:rPr>
            </a:br>
            <a:r>
              <a:rPr lang="en-GB" sz="3600" i="1" dirty="0">
                <a:cs typeface="Arial"/>
              </a:rPr>
              <a:t>Exercise influencers in chronic MSK pain</a:t>
            </a:r>
            <a:endParaRPr lang="en-GB" sz="3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F1540-9A15-4C83-9D2F-6A217A4E7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55" y="6021288"/>
            <a:ext cx="2908300" cy="711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B71DEF-FF20-4F00-8C73-3AF8709A860B}"/>
              </a:ext>
            </a:extLst>
          </p:cNvPr>
          <p:cNvCxnSpPr>
            <a:cxnSpLocks/>
          </p:cNvCxnSpPr>
          <p:nvPr/>
        </p:nvCxnSpPr>
        <p:spPr>
          <a:xfrm>
            <a:off x="261257" y="62373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63258A4-A0DB-4BA9-907C-FE7BDD887C9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99377" y="1535650"/>
          <a:ext cx="3924434" cy="4485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642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Motivators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3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9216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Anticipated positive effects/symptom</a:t>
                      </a:r>
                      <a:r>
                        <a:rPr lang="en-GB" sz="2400" baseline="0" dirty="0">
                          <a:solidFill>
                            <a:schemeClr val="bg1"/>
                          </a:solidFill>
                        </a:rPr>
                        <a:t> management</a:t>
                      </a:r>
                    </a:p>
                    <a:p>
                      <a:pPr marL="285750" marR="0" indent="-28575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latin typeface="+mn-lt"/>
                        </a:rPr>
                        <a:t>Pain relief</a:t>
                      </a:r>
                    </a:p>
                    <a:p>
                      <a:pPr marL="285750" marR="0" indent="-28575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latin typeface="+mn-lt"/>
                        </a:rPr>
                        <a:t>Well-being</a:t>
                      </a:r>
                    </a:p>
                    <a:p>
                      <a:pPr marL="285750" marR="0" indent="-28575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latin typeface="+mn-lt"/>
                        </a:rPr>
                        <a:t>Return to previous functioning</a:t>
                      </a:r>
                    </a:p>
                    <a:p>
                      <a:pPr marL="0" indent="0" rtl="0" fontAlgn="base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charset="0"/>
                        <a:buNone/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latin typeface="+mn-lt"/>
                        </a:rPr>
                        <a:t>Group exercise/peer support</a:t>
                      </a:r>
                    </a:p>
                    <a:p>
                      <a:pPr marL="0" indent="0" rtl="0" fontAlgn="base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charset="0"/>
                        <a:buNone/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  <a:latin typeface="+mn-lt"/>
                        </a:rPr>
                        <a:t>Exercise on prescription</a:t>
                      </a:r>
                      <a:endParaRPr lang="en-GB" sz="240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indent="0" rtl="0" fontAlgn="base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charset="0"/>
                        <a:buNone/>
                      </a:pPr>
                      <a:r>
                        <a:rPr lang="en-GB" sz="2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Fun/enjoyment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3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F91333-66C7-4BE5-B908-7DB04329E41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28478" y="1535649"/>
          <a:ext cx="4172403" cy="4485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403">
                  <a:extLst>
                    <a:ext uri="{9D8B030D-6E8A-4147-A177-3AD203B41FA5}">
                      <a16:colId xmlns:a16="http://schemas.microsoft.com/office/drawing/2014/main" val="3900930141"/>
                    </a:ext>
                  </a:extLst>
                </a:gridCol>
              </a:tblGrid>
              <a:tr h="44399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Barriers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A5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902828"/>
                  </a:ext>
                </a:extLst>
              </a:tr>
              <a:tr h="3946027">
                <a:tc>
                  <a:txBody>
                    <a:bodyPr/>
                    <a:lstStyle/>
                    <a:p>
                      <a:pPr marL="0" indent="0" rtl="0" fontAlgn="base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Symptoms</a:t>
                      </a:r>
                    </a:p>
                    <a:p>
                      <a:pPr marL="285750" indent="-285750" rtl="0" fontAlgn="base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Pain</a:t>
                      </a:r>
                    </a:p>
                    <a:p>
                      <a:pPr marL="285750" indent="-285750" rtl="0" fontAlgn="base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Fatigue</a:t>
                      </a:r>
                    </a:p>
                    <a:p>
                      <a:pPr marL="285750" indent="-285750" rtl="0" fontAlgn="base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Reduced function/mobility</a:t>
                      </a:r>
                    </a:p>
                    <a:p>
                      <a:pPr marL="0" indent="0" rtl="0" fontAlgn="base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Fear/</a:t>
                      </a:r>
                      <a:r>
                        <a:rPr lang="en-GB" sz="2400" b="0" i="0" u="none" strike="noStrike" baseline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kinesiophobia</a:t>
                      </a:r>
                      <a:endParaRPr lang="en-GB" sz="2400" b="0" i="0" u="none" strike="noStrike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  <a:p>
                      <a:pPr marL="0" indent="0" rtl="0" fontAlgn="base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Lack of education/belief pain is bad and irreversible</a:t>
                      </a:r>
                    </a:p>
                    <a:p>
                      <a:pPr marL="0" indent="0" rtl="0" fontAlgn="base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Lack of support/ personalisation of programme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Co-morbidities</a:t>
                      </a:r>
                      <a:endParaRPr lang="en-GB" sz="2400" b="0" i="0" u="none" strike="noStrike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  <a:p>
                      <a:pPr marL="0" indent="0" rtl="0" fontAlgn="base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GB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Lack of time/motivation</a:t>
                      </a:r>
                    </a:p>
                    <a:p>
                      <a:pPr marL="0" indent="0" rtl="0" fontAlgn="base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Cost/expense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A5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526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489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/>
              <a:t>Physical activity for MSK health</a:t>
            </a:r>
            <a:br>
              <a:rPr lang="en-GB" sz="3600" dirty="0">
                <a:cs typeface="Arial"/>
              </a:rPr>
            </a:br>
            <a:r>
              <a:rPr lang="en-GB" sz="3600" i="1" dirty="0">
                <a:cs typeface="Arial"/>
              </a:rPr>
              <a:t>Motivating factors for the ‘managing’</a:t>
            </a:r>
            <a:endParaRPr lang="en-GB" sz="3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F1540-9A15-4C83-9D2F-6A217A4E7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55" y="6021288"/>
            <a:ext cx="2908300" cy="711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B71DEF-FF20-4F00-8C73-3AF8709A860B}"/>
              </a:ext>
            </a:extLst>
          </p:cNvPr>
          <p:cNvCxnSpPr/>
          <p:nvPr/>
        </p:nvCxnSpPr>
        <p:spPr>
          <a:xfrm>
            <a:off x="261257" y="62373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4AB06B3-EF9E-4748-A14E-B6F44514DB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989" y="1502897"/>
            <a:ext cx="4824536" cy="18319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C3CA78-B1B9-4690-B9AD-177F1AAB80D2}"/>
              </a:ext>
            </a:extLst>
          </p:cNvPr>
          <p:cNvSpPr/>
          <p:nvPr/>
        </p:nvSpPr>
        <p:spPr>
          <a:xfrm>
            <a:off x="173172" y="4849188"/>
            <a:ext cx="449887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b="1" dirty="0">
                <a:solidFill>
                  <a:srgbClr val="644B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Exercise: </a:t>
            </a:r>
            <a:r>
              <a:rPr lang="en-GB" sz="2400" dirty="0">
                <a:solidFill>
                  <a:srgbClr val="644B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Most </a:t>
            </a:r>
            <a:br>
              <a:rPr lang="en-GB" sz="2400" dirty="0">
                <a:solidFill>
                  <a:srgbClr val="644BA5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2400" dirty="0">
                <a:solidFill>
                  <a:srgbClr val="644B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universally acceptable word.</a:t>
            </a:r>
            <a:br>
              <a:rPr lang="en-GB" sz="2400" dirty="0">
                <a:solidFill>
                  <a:srgbClr val="644BA5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2400" b="1" dirty="0">
                <a:solidFill>
                  <a:srgbClr val="644B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Physical activity: </a:t>
            </a:r>
            <a:r>
              <a:rPr lang="en-GB" sz="2400" dirty="0">
                <a:solidFill>
                  <a:srgbClr val="644B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People found the term a bit harsh and vigorous.</a:t>
            </a:r>
            <a:endParaRPr lang="en-GB" sz="2400" dirty="0">
              <a:solidFill>
                <a:srgbClr val="644BA5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F63924-AAD4-44AF-975F-EA2D882E8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7" y="1509166"/>
            <a:ext cx="3410868" cy="46201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1487454-02E1-4609-AB5E-2FF008D65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945" y="3359645"/>
            <a:ext cx="2339055" cy="188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58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/>
              <a:t>Physical activity for MSK health</a:t>
            </a:r>
            <a:br>
              <a:rPr lang="en-GB" sz="3600" dirty="0">
                <a:cs typeface="Arial"/>
              </a:rPr>
            </a:br>
            <a:r>
              <a:rPr lang="en-GB" sz="3600" i="1" dirty="0">
                <a:cs typeface="Arial"/>
              </a:rPr>
              <a:t>Competing narratives about pain </a:t>
            </a:r>
            <a:endParaRPr lang="en-GB" sz="3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F1540-9A15-4C83-9D2F-6A217A4E7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55" y="6021288"/>
            <a:ext cx="2908300" cy="711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B71DEF-FF20-4F00-8C73-3AF8709A860B}"/>
              </a:ext>
            </a:extLst>
          </p:cNvPr>
          <p:cNvCxnSpPr/>
          <p:nvPr/>
        </p:nvCxnSpPr>
        <p:spPr>
          <a:xfrm>
            <a:off x="261257" y="62373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D360087-C528-4905-AFD2-0142A61F96AD}"/>
              </a:ext>
            </a:extLst>
          </p:cNvPr>
          <p:cNvGraphicFramePr/>
          <p:nvPr>
            <p:extLst/>
          </p:nvPr>
        </p:nvGraphicFramePr>
        <p:xfrm>
          <a:off x="506544" y="1508099"/>
          <a:ext cx="3445514" cy="3418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F6F3A89-B61C-486C-92E6-1E63E510A103}"/>
              </a:ext>
            </a:extLst>
          </p:cNvPr>
          <p:cNvGraphicFramePr/>
          <p:nvPr>
            <p:extLst/>
          </p:nvPr>
        </p:nvGraphicFramePr>
        <p:xfrm>
          <a:off x="4897660" y="1453731"/>
          <a:ext cx="3420172" cy="3535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7BBD0947-72DD-49D2-A76D-0A2DF071739E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3700839"/>
            <a:ext cx="1360289" cy="122625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E8AC67B-D6F9-48C6-9B6B-F880ED6ECCB4}"/>
              </a:ext>
            </a:extLst>
          </p:cNvPr>
          <p:cNvSpPr/>
          <p:nvPr/>
        </p:nvSpPr>
        <p:spPr>
          <a:xfrm>
            <a:off x="1741376" y="3722956"/>
            <a:ext cx="27002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If I was more active, </a:t>
            </a:r>
            <a:br>
              <a:rPr lang="en-GB" dirty="0"/>
            </a:br>
            <a:r>
              <a:rPr lang="en-GB" dirty="0"/>
              <a:t>I may have more knee pain and my knees might go.</a:t>
            </a:r>
          </a:p>
          <a:p>
            <a:r>
              <a:rPr lang="en-GB" i="1" dirty="0"/>
              <a:t>Nicky, living with OA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0F8A27-7D87-4B00-999C-1B4AFE26F7DA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5078" y="3649821"/>
            <a:ext cx="1360289" cy="132579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59A53BD-0813-49EB-910F-915F50BFF764}"/>
              </a:ext>
            </a:extLst>
          </p:cNvPr>
          <p:cNvSpPr/>
          <p:nvPr/>
        </p:nvSpPr>
        <p:spPr>
          <a:xfrm>
            <a:off x="6168004" y="3649821"/>
            <a:ext cx="27002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Exercise can prevent flare ups if I keep it up as a routine. I do these regular stretches to prevent flare ups and manage the pain level.</a:t>
            </a:r>
          </a:p>
          <a:p>
            <a:r>
              <a:rPr lang="en-GB" sz="2000" i="1" dirty="0"/>
              <a:t>Kylie, living with OA and fibromyalgia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37DE7E0-EE84-4CCA-82BD-6237A347C449}"/>
                  </a:ext>
                </a:extLst>
              </p14:cNvPr>
              <p14:cNvContentPartPr/>
              <p14:nvPr/>
            </p14:nvContentPartPr>
            <p14:xfrm>
              <a:off x="11249763" y="2411712"/>
              <a:ext cx="360" cy="10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37DE7E0-EE84-4CCA-82BD-6237A347C44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186763" y="2350812"/>
                <a:ext cx="126000" cy="131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CCE1C10-60FE-4DB5-B98E-9A924E2DBA57}"/>
                  </a:ext>
                </a:extLst>
              </p14:cNvPr>
              <p14:cNvContentPartPr/>
              <p14:nvPr/>
            </p14:nvContentPartPr>
            <p14:xfrm>
              <a:off x="9060296" y="1675718"/>
              <a:ext cx="336240" cy="211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CCE1C10-60FE-4DB5-B98E-9A924E2DBA5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024257" y="1639718"/>
                <a:ext cx="407957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3D0C9CE-5140-4846-8BBC-30A2A4243452}"/>
                  </a:ext>
                </a:extLst>
              </p14:cNvPr>
              <p14:cNvContentPartPr/>
              <p14:nvPr/>
            </p14:nvContentPartPr>
            <p14:xfrm>
              <a:off x="5829127" y="3577978"/>
              <a:ext cx="336240" cy="211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3D0C9CE-5140-4846-8BBC-30A2A42434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93088" y="3541978"/>
                <a:ext cx="407957" cy="28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2473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/>
              <a:t>Physical activity for MSK health</a:t>
            </a:r>
            <a:br>
              <a:rPr lang="en-GB" sz="3600" dirty="0">
                <a:cs typeface="Arial"/>
              </a:rPr>
            </a:br>
            <a:r>
              <a:rPr lang="en-GB" sz="3600" i="1" dirty="0">
                <a:cs typeface="Arial"/>
              </a:rPr>
              <a:t>Structuring the conversation </a:t>
            </a:r>
            <a:endParaRPr lang="en-GB" sz="3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F1540-9A15-4C83-9D2F-6A217A4E7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55" y="6021288"/>
            <a:ext cx="2908300" cy="711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B71DEF-FF20-4F00-8C73-3AF8709A860B}"/>
              </a:ext>
            </a:extLst>
          </p:cNvPr>
          <p:cNvCxnSpPr/>
          <p:nvPr/>
        </p:nvCxnSpPr>
        <p:spPr>
          <a:xfrm>
            <a:off x="261257" y="62373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CB7810C-27D0-422C-86FF-1B3835836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672942"/>
            <a:ext cx="1822008" cy="7893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933F4F-91BA-4AE7-AD24-CF604B27BD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041" y="2885140"/>
            <a:ext cx="1088090" cy="676995"/>
          </a:xfrm>
          <a:prstGeom prst="rect">
            <a:avLst/>
          </a:prstGeom>
        </p:spPr>
      </p:pic>
      <p:pic>
        <p:nvPicPr>
          <p:cNvPr id="9" name="Picture 8" descr="Image result for faculty of Sport and Exercise medicine logo">
            <a:extLst>
              <a:ext uri="{FF2B5EF4-FFF2-40B4-BE49-F238E27FC236}">
                <a16:creationId xmlns:a16="http://schemas.microsoft.com/office/drawing/2014/main" id="{366C6685-883E-4EA4-ADD9-A721486FAE7D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41" y="3762621"/>
            <a:ext cx="2342364" cy="99846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3F10C1F-EC8B-4EE9-AECC-E985DDE91935}"/>
              </a:ext>
            </a:extLst>
          </p:cNvPr>
          <p:cNvSpPr/>
          <p:nvPr/>
        </p:nvSpPr>
        <p:spPr>
          <a:xfrm>
            <a:off x="257884" y="6306363"/>
            <a:ext cx="29640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https://movingmedicine.ac.uk/disease/msk/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C5706FF-8BA1-451E-85E9-A29BFB57FB79}"/>
              </a:ext>
            </a:extLst>
          </p:cNvPr>
          <p:cNvGraphicFramePr/>
          <p:nvPr/>
        </p:nvGraphicFramePr>
        <p:xfrm>
          <a:off x="457200" y="171793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71471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0D8EB-8041-4D8F-9007-4161209E9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250" y="1456481"/>
            <a:ext cx="2458616" cy="452596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400" dirty="0"/>
              <a:t>…an emphasis on the dose response relationship of physical activity and benefits to health could produce wider public health benefits and have greater impact than just one touch point – that is, 150 minutes per week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2624295-D2D3-4F54-B768-66152E9A8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30" y="1567530"/>
            <a:ext cx="5573518" cy="370527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F755C81-9C3D-41CC-982E-16E154A23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Physical activity for MSK health</a:t>
            </a:r>
            <a:br>
              <a:rPr lang="en-GB" sz="3600" dirty="0">
                <a:cs typeface="Arial"/>
              </a:rPr>
            </a:br>
            <a:r>
              <a:rPr lang="en-GB" sz="3600" i="1" dirty="0">
                <a:cs typeface="Arial"/>
              </a:rPr>
              <a:t>Talking about the benefits</a:t>
            </a:r>
            <a:endParaRPr lang="en-GB" sz="36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2BBB08-FAC6-4E8E-8B01-1AFBD452FDD4}"/>
              </a:ext>
            </a:extLst>
          </p:cNvPr>
          <p:cNvSpPr/>
          <p:nvPr/>
        </p:nvSpPr>
        <p:spPr>
          <a:xfrm>
            <a:off x="457200" y="5348508"/>
            <a:ext cx="5840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Physical activity for general health benefits in disabled adults: Summary of a rapid evidence review for the UK Chief Medical Officers’ update of the physical activity guidelines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7F1728-EAD5-4B6A-8AF6-5D48F4983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555" y="6021288"/>
            <a:ext cx="2908300" cy="711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1100B5-69BD-46C4-B0F4-3118DCA4B593}"/>
              </a:ext>
            </a:extLst>
          </p:cNvPr>
          <p:cNvCxnSpPr/>
          <p:nvPr/>
        </p:nvCxnSpPr>
        <p:spPr>
          <a:xfrm>
            <a:off x="261257" y="62373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045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/>
              <a:t>Physical activity for MSK health</a:t>
            </a:r>
            <a:br>
              <a:rPr lang="en-GB" sz="3600" dirty="0">
                <a:cs typeface="Arial"/>
              </a:rPr>
            </a:br>
            <a:r>
              <a:rPr lang="en-GB" sz="3600" i="1" dirty="0">
                <a:cs typeface="Arial"/>
              </a:rPr>
              <a:t>How much is enough</a:t>
            </a:r>
            <a:endParaRPr lang="en-GB" sz="3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F1540-9A15-4C83-9D2F-6A217A4E7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55" y="6021288"/>
            <a:ext cx="2908300" cy="711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B71DEF-FF20-4F00-8C73-3AF8709A860B}"/>
              </a:ext>
            </a:extLst>
          </p:cNvPr>
          <p:cNvCxnSpPr/>
          <p:nvPr/>
        </p:nvCxnSpPr>
        <p:spPr>
          <a:xfrm>
            <a:off x="261257" y="62373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-Right Arrow 5">
            <a:extLst>
              <a:ext uri="{FF2B5EF4-FFF2-40B4-BE49-F238E27FC236}">
                <a16:creationId xmlns:a16="http://schemas.microsoft.com/office/drawing/2014/main" id="{8C4EE31A-39A1-461E-AB1B-7C386F8BFBB3}"/>
              </a:ext>
            </a:extLst>
          </p:cNvPr>
          <p:cNvSpPr/>
          <p:nvPr/>
        </p:nvSpPr>
        <p:spPr>
          <a:xfrm>
            <a:off x="460256" y="3330748"/>
            <a:ext cx="8496944" cy="2195365"/>
          </a:xfrm>
          <a:prstGeom prst="left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40064-F338-4BA6-AD66-4BCF025EA18C}"/>
              </a:ext>
            </a:extLst>
          </p:cNvPr>
          <p:cNvSpPr txBox="1"/>
          <p:nvPr/>
        </p:nvSpPr>
        <p:spPr>
          <a:xfrm>
            <a:off x="876548" y="4200677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Sleep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D68F38-6270-4A2F-9ABB-5506FD044B2B}"/>
              </a:ext>
            </a:extLst>
          </p:cNvPr>
          <p:cNvSpPr txBox="1"/>
          <p:nvPr/>
        </p:nvSpPr>
        <p:spPr>
          <a:xfrm>
            <a:off x="2249260" y="4200677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Sedentary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FE2B05-C5EB-4A80-8D39-F3AC2C729761}"/>
              </a:ext>
            </a:extLst>
          </p:cNvPr>
          <p:cNvSpPr txBox="1"/>
          <p:nvPr/>
        </p:nvSpPr>
        <p:spPr>
          <a:xfrm>
            <a:off x="4046946" y="4016011"/>
            <a:ext cx="1314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Light</a:t>
            </a:r>
          </a:p>
          <a:p>
            <a:r>
              <a:rPr lang="en-GB" dirty="0"/>
              <a:t>intensity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B70033-C7C4-4F27-A56D-5FA525CCEF0E}"/>
              </a:ext>
            </a:extLst>
          </p:cNvPr>
          <p:cNvSpPr txBox="1"/>
          <p:nvPr/>
        </p:nvSpPr>
        <p:spPr>
          <a:xfrm>
            <a:off x="5531711" y="4016010"/>
            <a:ext cx="1486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Moderate</a:t>
            </a:r>
          </a:p>
          <a:p>
            <a:r>
              <a:rPr lang="en-GB" dirty="0"/>
              <a:t>intensity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02C440-B416-4DF9-926C-857FC967EF52}"/>
              </a:ext>
            </a:extLst>
          </p:cNvPr>
          <p:cNvSpPr txBox="1"/>
          <p:nvPr/>
        </p:nvSpPr>
        <p:spPr>
          <a:xfrm>
            <a:off x="7213399" y="4016011"/>
            <a:ext cx="1399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Vigorous</a:t>
            </a:r>
          </a:p>
          <a:p>
            <a:r>
              <a:rPr lang="en-GB" dirty="0"/>
              <a:t>intensity</a:t>
            </a:r>
          </a:p>
        </p:txBody>
      </p:sp>
      <p:pic>
        <p:nvPicPr>
          <p:cNvPr id="12" name="Picture 2" descr="C:\Users\harmony.ridgeley\Downloads\run.png">
            <a:extLst>
              <a:ext uri="{FF2B5EF4-FFF2-40B4-BE49-F238E27FC236}">
                <a16:creationId xmlns:a16="http://schemas.microsoft.com/office/drawing/2014/main" id="{007DD732-911C-436D-AF53-BCD4CFB4E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615" b="868"/>
          <a:stretch/>
        </p:blipFill>
        <p:spPr bwMode="auto">
          <a:xfrm flipH="1">
            <a:off x="7313304" y="1043288"/>
            <a:ext cx="1212893" cy="223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harmony.ridgeley\Downloads\peoplesilhouettes.png">
            <a:extLst>
              <a:ext uri="{FF2B5EF4-FFF2-40B4-BE49-F238E27FC236}">
                <a16:creationId xmlns:a16="http://schemas.microsoft.com/office/drawing/2014/main" id="{51AA6AE7-B936-4051-9CEC-F97E5D9BCA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64"/>
          <a:stretch/>
        </p:blipFill>
        <p:spPr bwMode="auto">
          <a:xfrm>
            <a:off x="4174344" y="1211607"/>
            <a:ext cx="880341" cy="214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harmony.ridgeley\Downloads\johnny-automatic-walking.png">
            <a:extLst>
              <a:ext uri="{FF2B5EF4-FFF2-40B4-BE49-F238E27FC236}">
                <a16:creationId xmlns:a16="http://schemas.microsoft.com/office/drawing/2014/main" id="{885CF093-76DC-47AE-8424-1AFF301A7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9" t="1781" r="2842" b="1781"/>
          <a:stretch/>
        </p:blipFill>
        <p:spPr bwMode="auto">
          <a:xfrm>
            <a:off x="5698245" y="1126471"/>
            <a:ext cx="1111003" cy="212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http://www.clker.com/cliparts/U/K/8/D/h/b/sleep-md.png">
            <a:extLst>
              <a:ext uri="{FF2B5EF4-FFF2-40B4-BE49-F238E27FC236}">
                <a16:creationId xmlns:a16="http://schemas.microsoft.com/office/drawing/2014/main" id="{A8A7FC30-BF19-467D-8C8B-01716DF52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73" y="2160536"/>
            <a:ext cx="1478359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A39F387-C047-4459-A032-98A16CD1514E}"/>
              </a:ext>
            </a:extLst>
          </p:cNvPr>
          <p:cNvGrpSpPr/>
          <p:nvPr/>
        </p:nvGrpSpPr>
        <p:grpSpPr>
          <a:xfrm>
            <a:off x="2725607" y="1714352"/>
            <a:ext cx="993866" cy="1541998"/>
            <a:chOff x="2253516" y="1849487"/>
            <a:chExt cx="994319" cy="1542700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8689EF0B-3437-4EDC-9E5B-D154479FC1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52" t="9931" r="37802" b="8782"/>
            <a:stretch/>
          </p:blipFill>
          <p:spPr bwMode="auto">
            <a:xfrm>
              <a:off x="2253516" y="1849487"/>
              <a:ext cx="994319" cy="154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FDEB5C1-E195-46A4-A92A-62B1D45F1D2F}"/>
                </a:ext>
              </a:extLst>
            </p:cNvPr>
            <p:cNvSpPr/>
            <p:nvPr/>
          </p:nvSpPr>
          <p:spPr>
            <a:xfrm>
              <a:off x="2915816" y="1849487"/>
              <a:ext cx="332019" cy="59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59B0CE1-5689-4689-9267-D90D6262B086}"/>
              </a:ext>
            </a:extLst>
          </p:cNvPr>
          <p:cNvSpPr txBox="1"/>
          <p:nvPr/>
        </p:nvSpPr>
        <p:spPr>
          <a:xfrm>
            <a:off x="5531711" y="5173227"/>
            <a:ext cx="1585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Moderate: </a:t>
            </a:r>
            <a:br>
              <a:rPr lang="en-GB" b="1" dirty="0"/>
            </a:br>
            <a:r>
              <a:rPr lang="en-GB" dirty="0"/>
              <a:t>“talk, not sing”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844323F3-61AC-423B-B498-A90B736D6BF5}"/>
              </a:ext>
            </a:extLst>
          </p:cNvPr>
          <p:cNvSpPr txBox="1">
            <a:spLocks/>
          </p:cNvSpPr>
          <p:nvPr/>
        </p:nvSpPr>
        <p:spPr>
          <a:xfrm>
            <a:off x="-982868" y="6288531"/>
            <a:ext cx="4237976" cy="3927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/>
              <a:t>Tremblay et al. (2010) Appl </a:t>
            </a:r>
            <a:r>
              <a:rPr lang="en-US" sz="1200" dirty="0" err="1"/>
              <a:t>Physiol</a:t>
            </a:r>
            <a:r>
              <a:rPr lang="en-US" sz="1200" dirty="0"/>
              <a:t> </a:t>
            </a:r>
            <a:r>
              <a:rPr lang="en-US" sz="1200" dirty="0" err="1"/>
              <a:t>Nutr</a:t>
            </a:r>
            <a:r>
              <a:rPr lang="en-US" sz="1200" dirty="0"/>
              <a:t> </a:t>
            </a:r>
            <a:r>
              <a:rPr lang="en-US" sz="1200" dirty="0" err="1"/>
              <a:t>Metab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94065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/>
              <a:t>Physical activity for MSK health</a:t>
            </a:r>
            <a:br>
              <a:rPr lang="en-GB" sz="3600" dirty="0">
                <a:cs typeface="Arial"/>
              </a:rPr>
            </a:br>
            <a:r>
              <a:rPr lang="en-GB" sz="3600" i="1" dirty="0">
                <a:cs typeface="Arial"/>
              </a:rPr>
              <a:t>Measuring what matters</a:t>
            </a:r>
            <a:endParaRPr lang="en-GB" sz="3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F1540-9A15-4C83-9D2F-6A217A4E7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55" y="6021288"/>
            <a:ext cx="2908300" cy="711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B71DEF-FF20-4F00-8C73-3AF8709A860B}"/>
              </a:ext>
            </a:extLst>
          </p:cNvPr>
          <p:cNvCxnSpPr/>
          <p:nvPr/>
        </p:nvCxnSpPr>
        <p:spPr>
          <a:xfrm>
            <a:off x="261257" y="62373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Unknown.jpg">
            <a:extLst>
              <a:ext uri="{FF2B5EF4-FFF2-40B4-BE49-F238E27FC236}">
                <a16:creationId xmlns:a16="http://schemas.microsoft.com/office/drawing/2014/main" id="{5564EDD8-1004-481A-B315-E8C1BB4F9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534" y="5421514"/>
            <a:ext cx="1607461" cy="64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8B72FB-D241-4B96-AF20-3D4EB68BB2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598" y="4374256"/>
            <a:ext cx="903739" cy="9037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E2E2F3-0E06-4540-BFBA-F295BC926A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62" y="1404987"/>
            <a:ext cx="6824213" cy="478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24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/>
              <a:t>Physical activity for MSK health</a:t>
            </a:r>
            <a:br>
              <a:rPr lang="en-GB" sz="3600" dirty="0">
                <a:cs typeface="Arial"/>
              </a:rPr>
            </a:br>
            <a:r>
              <a:rPr lang="en-GB" sz="3600" i="1" dirty="0">
                <a:cs typeface="Arial"/>
              </a:rPr>
              <a:t>Matching need to services</a:t>
            </a:r>
            <a:endParaRPr lang="en-GB" sz="3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F1540-9A15-4C83-9D2F-6A217A4E7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55" y="6021288"/>
            <a:ext cx="2908300" cy="711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B71DEF-FF20-4F00-8C73-3AF8709A860B}"/>
              </a:ext>
            </a:extLst>
          </p:cNvPr>
          <p:cNvCxnSpPr/>
          <p:nvPr/>
        </p:nvCxnSpPr>
        <p:spPr>
          <a:xfrm>
            <a:off x="261257" y="62373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E6512C-4124-4025-A1F1-1FE005381E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2"/>
          <a:stretch/>
        </p:blipFill>
        <p:spPr>
          <a:xfrm>
            <a:off x="-828600" y="1574586"/>
            <a:ext cx="8029707" cy="47893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38C4DD-EC86-4448-A9D0-F567AE3E8FCA}"/>
              </a:ext>
            </a:extLst>
          </p:cNvPr>
          <p:cNvSpPr/>
          <p:nvPr/>
        </p:nvSpPr>
        <p:spPr>
          <a:xfrm>
            <a:off x="233747" y="631483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/>
              <a:t>https://www.versusarthritis.org/policy/policy-reports/providing-physical-activity/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7EA0F6-E652-4614-A969-7AC4EF5B8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664" y="1206017"/>
            <a:ext cx="2908300" cy="5030345"/>
          </a:xfrm>
        </p:spPr>
        <p:txBody>
          <a:bodyPr>
            <a:noAutofit/>
          </a:bodyPr>
          <a:lstStyle/>
          <a:p>
            <a:pPr marL="180975" indent="-180975">
              <a:lnSpc>
                <a:spcPct val="90000"/>
              </a:lnSpc>
              <a:spcBef>
                <a:spcPts val="0"/>
              </a:spcBef>
            </a:pPr>
            <a:r>
              <a:rPr lang="en-GB" sz="2400" dirty="0"/>
              <a:t>Appropriate physical activity improves MSK health</a:t>
            </a:r>
          </a:p>
          <a:p>
            <a:pPr marL="180975" indent="-180975">
              <a:lnSpc>
                <a:spcPct val="90000"/>
              </a:lnSpc>
              <a:spcBef>
                <a:spcPts val="0"/>
              </a:spcBef>
            </a:pPr>
            <a:r>
              <a:rPr lang="en-GB" sz="2400" dirty="0"/>
              <a:t>Muscle weakness worsens pain… so build joint strength and stability first</a:t>
            </a:r>
          </a:p>
          <a:p>
            <a:pPr marL="180975" indent="-180975">
              <a:lnSpc>
                <a:spcPct val="90000"/>
              </a:lnSpc>
              <a:spcBef>
                <a:spcPts val="0"/>
              </a:spcBef>
            </a:pPr>
            <a:r>
              <a:rPr lang="en-GB" sz="2400" dirty="0"/>
              <a:t>Pain is a barrier to physical activity participation</a:t>
            </a:r>
          </a:p>
          <a:p>
            <a:pPr marL="180975" indent="-180975">
              <a:lnSpc>
                <a:spcPct val="90000"/>
              </a:lnSpc>
              <a:spcBef>
                <a:spcPts val="0"/>
              </a:spcBef>
            </a:pPr>
            <a:r>
              <a:rPr lang="en-GB" sz="2400" dirty="0"/>
              <a:t>We can’t provide hands on treatment for all but luckily </a:t>
            </a:r>
            <a:br>
              <a:rPr lang="en-GB" sz="2400" dirty="0"/>
            </a:br>
            <a:r>
              <a:rPr lang="en-GB" sz="2400" dirty="0"/>
              <a:t>not everyone </a:t>
            </a:r>
            <a:br>
              <a:rPr lang="en-GB" sz="2400" dirty="0"/>
            </a:br>
            <a:r>
              <a:rPr lang="en-GB" sz="2400" dirty="0"/>
              <a:t>needs it…!</a:t>
            </a:r>
          </a:p>
          <a:p>
            <a:pPr marL="180975" indent="-180975">
              <a:lnSpc>
                <a:spcPct val="90000"/>
              </a:lnSpc>
              <a:spcBef>
                <a:spcPts val="0"/>
              </a:spcBef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3118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/>
              <a:t>Physical activity for MSK health</a:t>
            </a:r>
            <a:br>
              <a:rPr lang="en-GB" sz="3600" dirty="0">
                <a:cs typeface="Arial"/>
              </a:rPr>
            </a:br>
            <a:r>
              <a:rPr lang="en-GB" sz="3600" i="1" dirty="0">
                <a:cs typeface="Arial"/>
              </a:rPr>
              <a:t>Learning objectives</a:t>
            </a:r>
            <a:endParaRPr lang="en-GB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/>
              <a:t>By the end of this talk, participants will be able to:</a:t>
            </a:r>
          </a:p>
          <a:p>
            <a:r>
              <a:rPr lang="en-GB" sz="2800" dirty="0"/>
              <a:t>Discuss the benefits of physical activity for people with musculoskeletal conditions </a:t>
            </a:r>
          </a:p>
          <a:p>
            <a:r>
              <a:rPr lang="en-GB" sz="2800" dirty="0"/>
              <a:t>Use a framework to incorporate discussions about physical activity in clinical consultations </a:t>
            </a:r>
          </a:p>
          <a:p>
            <a:r>
              <a:rPr lang="en-GB" sz="2800" dirty="0"/>
              <a:t>Describe a public health framework for providing physical activity for people with musculoskeletal conditions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F1540-9A15-4C83-9D2F-6A217A4E7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55" y="6021288"/>
            <a:ext cx="2908300" cy="711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B71DEF-FF20-4F00-8C73-3AF8709A860B}"/>
              </a:ext>
            </a:extLst>
          </p:cNvPr>
          <p:cNvCxnSpPr/>
          <p:nvPr/>
        </p:nvCxnSpPr>
        <p:spPr>
          <a:xfrm>
            <a:off x="261257" y="62373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307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/>
              <a:t>Physical activity for MSK health</a:t>
            </a:r>
            <a:br>
              <a:rPr lang="en-GB" sz="3600" dirty="0">
                <a:cs typeface="Arial"/>
              </a:rPr>
            </a:br>
            <a:r>
              <a:rPr lang="en-GB" sz="3600" i="1" dirty="0">
                <a:cs typeface="Arial"/>
              </a:rPr>
              <a:t>Structured programmes, example 1</a:t>
            </a:r>
            <a:endParaRPr lang="en-GB" sz="3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F1540-9A15-4C83-9D2F-6A217A4E7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55" y="6021288"/>
            <a:ext cx="2908300" cy="711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B71DEF-FF20-4F00-8C73-3AF8709A860B}"/>
              </a:ext>
            </a:extLst>
          </p:cNvPr>
          <p:cNvCxnSpPr/>
          <p:nvPr/>
        </p:nvCxnSpPr>
        <p:spPr>
          <a:xfrm>
            <a:off x="261257" y="62373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B6C1863-87DC-40B3-A4EA-A878177A5C05}"/>
              </a:ext>
            </a:extLst>
          </p:cNvPr>
          <p:cNvSpPr/>
          <p:nvPr/>
        </p:nvSpPr>
        <p:spPr>
          <a:xfrm>
            <a:off x="5305365" y="2549651"/>
            <a:ext cx="3801530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ESCAPE-pain: </a:t>
            </a:r>
          </a:p>
          <a:p>
            <a:pPr marL="360363" marR="0" lvl="0" indent="-360363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Reduces pain </a:t>
            </a:r>
          </a:p>
          <a:p>
            <a:pPr marL="360363" marR="0" lvl="0" indent="-360363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Improves function </a:t>
            </a:r>
          </a:p>
          <a:p>
            <a:pPr marL="360363" marR="0" lvl="0" indent="-360363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Improves wellbeing </a:t>
            </a:r>
          </a:p>
          <a:p>
            <a:pPr marL="360363" marR="0" lvl="0" indent="-360363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Reduces healthcare costs (estimated annual saving of £1,417 per person) </a:t>
            </a:r>
          </a:p>
          <a:p>
            <a:pPr marL="360363" lvl="0" indent="-360363" defTabSz="9144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solidFill>
                  <a:sysClr val="windowText" lastClr="000000"/>
                </a:solidFill>
              </a:rPr>
              <a:t>Benefits sustained for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up to 30 months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990528-9CFC-4815-BFEF-17C4D2A26F05}"/>
              </a:ext>
            </a:extLst>
          </p:cNvPr>
          <p:cNvSpPr txBox="1"/>
          <p:nvPr/>
        </p:nvSpPr>
        <p:spPr>
          <a:xfrm>
            <a:off x="679903" y="2633328"/>
            <a:ext cx="471710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0" indent="-91440" defTabSz="914400">
              <a:lnSpc>
                <a:spcPct val="80000"/>
              </a:lnSpc>
              <a:spcAft>
                <a:spcPts val="600"/>
              </a:spcAft>
              <a:defRPr/>
            </a:pPr>
            <a:r>
              <a:rPr lang="en-GB" altLang="en-US" sz="2000" kern="0" dirty="0">
                <a:solidFill>
                  <a:sysClr val="windowText" lastClr="000000"/>
                </a:solidFill>
                <a:ea typeface="Arial" charset="0"/>
                <a:cs typeface="Arial" charset="0"/>
              </a:rPr>
              <a:t>G</a:t>
            </a:r>
            <a:r>
              <a:rPr kumimoji="0" lang="en-GB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 charset="0"/>
                <a:cs typeface="Arial" charset="0"/>
              </a:rPr>
              <a:t>roup</a:t>
            </a: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 charset="0"/>
                <a:cs typeface="Arial" charset="0"/>
              </a:rPr>
              <a:t> chronic hip/knee </a:t>
            </a:r>
            <a:r>
              <a:rPr lang="en-GB" altLang="en-US" sz="2000" kern="0" dirty="0">
                <a:solidFill>
                  <a:sysClr val="windowText" lastClr="000000"/>
                </a:solidFill>
                <a:ea typeface="Arial" charset="0"/>
                <a:cs typeface="Arial" charset="0"/>
              </a:rPr>
              <a:t>pain programme:</a:t>
            </a:r>
            <a:endParaRPr kumimoji="0" lang="en-GB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Arial" charset="0"/>
              <a:cs typeface="Arial" charset="0"/>
            </a:endParaRPr>
          </a:p>
          <a:p>
            <a:pPr marL="91440" marR="0" lvl="0" indent="-91440" defTabSz="914400" eaLnBrk="1" fontAlgn="auto" latinLnBrk="0" hangingPunct="1">
              <a:lnSpc>
                <a:spcPct val="80000"/>
              </a:lnSpc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A9CD"/>
                </a:solidFill>
                <a:effectLst/>
                <a:uLnTx/>
                <a:uFillTx/>
                <a:ea typeface="Arial" charset="0"/>
                <a:cs typeface="Arial" charset="0"/>
              </a:rPr>
              <a:t> ✓  </a:t>
            </a:r>
            <a:r>
              <a:rPr kumimoji="0" lang="en-GB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 charset="0"/>
                <a:cs typeface="Arial" charset="0"/>
              </a:rPr>
              <a:t>Patient information</a:t>
            </a:r>
            <a:r>
              <a:rPr kumimoji="0" lang="en-GB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88C75F"/>
                </a:solidFill>
                <a:effectLst/>
                <a:uLnTx/>
                <a:uFillTx/>
                <a:ea typeface="Arial" charset="0"/>
                <a:cs typeface="Arial" charset="0"/>
              </a:rPr>
              <a:t> </a:t>
            </a:r>
          </a:p>
          <a:p>
            <a:pPr marL="91440" marR="0" lvl="0" indent="-91440" defTabSz="914400" eaLnBrk="1" fontAlgn="auto" latinLnBrk="0" hangingPunct="1">
              <a:lnSpc>
                <a:spcPct val="8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 charset="0"/>
                <a:cs typeface="Arial" charset="0"/>
              </a:rPr>
              <a:t>  Tailored advice on condition, self- management, pain coping strategies, weight control;</a:t>
            </a:r>
          </a:p>
          <a:p>
            <a:pPr marL="91440" marR="0" lvl="0" indent="-91440" defTabSz="914400" eaLnBrk="1" fontAlgn="auto" latinLnBrk="0" hangingPunct="1">
              <a:lnSpc>
                <a:spcPct val="80000"/>
              </a:lnSpc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88C75F"/>
                </a:solidFill>
                <a:effectLst/>
                <a:uLnTx/>
                <a:uFillTx/>
                <a:ea typeface="Arial" charset="0"/>
                <a:cs typeface="Arial" charset="0"/>
              </a:rPr>
              <a:t> </a:t>
            </a:r>
            <a:r>
              <a:rPr kumimoji="0" lang="en-GB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A9CD"/>
                </a:solidFill>
                <a:effectLst/>
                <a:uLnTx/>
                <a:uFillTx/>
                <a:ea typeface="Arial" charset="0"/>
                <a:cs typeface="Arial" charset="0"/>
              </a:rPr>
              <a:t>✓   </a:t>
            </a:r>
            <a:r>
              <a:rPr kumimoji="0" lang="en-GB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 charset="0"/>
                <a:cs typeface="Arial" charset="0"/>
              </a:rPr>
              <a:t>Personalised Exercise regimen</a:t>
            </a:r>
          </a:p>
          <a:p>
            <a:pPr marL="180340" marR="0" lvl="1" indent="-91440" defTabSz="914400" eaLnBrk="1" fontAlgn="auto" latinLnBrk="0" hangingPunct="1">
              <a:lnSpc>
                <a:spcPct val="8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 charset="0"/>
                <a:cs typeface="Arial" charset="0"/>
              </a:rPr>
              <a:t>Individualised, progressive, challenging</a:t>
            </a:r>
            <a:endParaRPr kumimoji="0" lang="en-GB" altLang="en-US" sz="2000" b="0" i="1" u="none" strike="noStrike" kern="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ea typeface="Arial" charset="0"/>
              <a:cs typeface="Arial" charset="0"/>
            </a:endParaRPr>
          </a:p>
          <a:p>
            <a:pPr marL="374650" marR="0" lvl="1" indent="-285750" defTabSz="914400" eaLnBrk="1" fontAlgn="auto" latinLnBrk="0" hangingPunct="1">
              <a:lnSpc>
                <a:spcPct val="8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 charset="0"/>
                <a:cs typeface="Arial" charset="0"/>
              </a:rPr>
              <a:t>10 -12 sessions </a:t>
            </a:r>
          </a:p>
          <a:p>
            <a:pPr marL="374650" marR="0" lvl="1" indent="-285750" defTabSz="914400" eaLnBrk="1" fontAlgn="auto" latinLnBrk="0" hangingPunct="1">
              <a:lnSpc>
                <a:spcPct val="8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 charset="0"/>
                <a:cs typeface="Arial" charset="0"/>
              </a:rPr>
              <a:t>Supervised by physiotherapist, fitness instructor</a:t>
            </a:r>
          </a:p>
          <a:p>
            <a:pPr marL="374650" marR="0" lvl="1" indent="-285750" defTabSz="914400" eaLnBrk="1" fontAlgn="auto" latinLnBrk="0" hangingPunct="1">
              <a:lnSpc>
                <a:spcPct val="8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 charset="0"/>
                <a:cs typeface="Arial" charset="0"/>
              </a:rPr>
              <a:t>Clinically and cost-effective</a:t>
            </a:r>
          </a:p>
          <a:p>
            <a:pPr marL="374650" marR="0" lvl="1" indent="-285750" defTabSz="914400" eaLnBrk="1" fontAlgn="auto" latinLnBrk="0" hangingPunct="1">
              <a:lnSpc>
                <a:spcPct val="8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Arial" charset="0"/>
                <a:cs typeface="Arial" charset="0"/>
              </a:rPr>
              <a:t>Needs large room, simple equipment</a:t>
            </a:r>
            <a:endParaRPr kumimoji="0" lang="en-GB" altLang="en-US" sz="1600" b="1" i="1" u="none" strike="noStrike" kern="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 descr="C:\Users\Mike\Desktop\KU SGULogo.jpg">
            <a:extLst>
              <a:ext uri="{FF2B5EF4-FFF2-40B4-BE49-F238E27FC236}">
                <a16:creationId xmlns:a16="http://schemas.microsoft.com/office/drawing/2014/main" id="{C47C2A3E-F559-4DA0-B88C-3D3401E425D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339752" y="6375044"/>
            <a:ext cx="1834024" cy="35744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0" name="Picture 9" descr="C:\Users\Ambra Caruso\Dropbox (HIN)\HIN - All Staff Resources\7. Branding &amp; Blank Document Templates\3. Logos &amp; Artwork\HIN Logo\HIN_logo_full_colour_RGB.jpg">
            <a:extLst>
              <a:ext uri="{FF2B5EF4-FFF2-40B4-BE49-F238E27FC236}">
                <a16:creationId xmlns:a16="http://schemas.microsoft.com/office/drawing/2014/main" id="{4896ABCA-9644-4C11-827D-C709E867D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376888"/>
            <a:ext cx="1428055" cy="34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2BF0C4-F23F-49A3-85B9-6706B3DAC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5365" y="1722525"/>
            <a:ext cx="2911573" cy="4394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D695732-53EA-4D69-B479-CA0A026D78B8}"/>
              </a:ext>
            </a:extLst>
          </p:cNvPr>
          <p:cNvSpPr/>
          <p:nvPr/>
        </p:nvSpPr>
        <p:spPr>
          <a:xfrm>
            <a:off x="676324" y="1843437"/>
            <a:ext cx="43720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Enabling Self-management and Coping with Arthritic Pain using exercise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08A6B9-A7E9-4629-929E-4730F1700AED}"/>
              </a:ext>
            </a:extLst>
          </p:cNvPr>
          <p:cNvSpPr/>
          <p:nvPr/>
        </p:nvSpPr>
        <p:spPr>
          <a:xfrm>
            <a:off x="6286601" y="2094219"/>
            <a:ext cx="19688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http://www.escape-pain.org/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476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/>
              <a:t>Physical activity for MSK health</a:t>
            </a:r>
            <a:br>
              <a:rPr lang="en-GB" sz="3600" dirty="0">
                <a:cs typeface="Arial"/>
              </a:rPr>
            </a:br>
            <a:r>
              <a:rPr lang="en-GB" sz="3600" i="1" dirty="0">
                <a:cs typeface="Arial"/>
              </a:rPr>
              <a:t>Structured programmes, example 2</a:t>
            </a:r>
            <a:endParaRPr lang="en-GB" sz="3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F1540-9A15-4C83-9D2F-6A217A4E7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55" y="6021288"/>
            <a:ext cx="2908300" cy="711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B71DEF-FF20-4F00-8C73-3AF8709A860B}"/>
              </a:ext>
            </a:extLst>
          </p:cNvPr>
          <p:cNvCxnSpPr/>
          <p:nvPr/>
        </p:nvCxnSpPr>
        <p:spPr>
          <a:xfrm>
            <a:off x="261257" y="62373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YHLB Logo. copy.jpg">
            <a:extLst>
              <a:ext uri="{FF2B5EF4-FFF2-40B4-BE49-F238E27FC236}">
                <a16:creationId xmlns:a16="http://schemas.microsoft.com/office/drawing/2014/main" id="{514FA2F7-9236-4BEE-8220-69647FF7F58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59106" y="1199020"/>
            <a:ext cx="1157459" cy="11574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10230F-4CDA-4E57-BDDF-14A68F8E6AF0}"/>
              </a:ext>
            </a:extLst>
          </p:cNvPr>
          <p:cNvSpPr/>
          <p:nvPr/>
        </p:nvSpPr>
        <p:spPr>
          <a:xfrm>
            <a:off x="4920996" y="3576975"/>
            <a:ext cx="40221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b="1" kern="0" dirty="0">
                <a:solidFill>
                  <a:srgbClr val="669900"/>
                </a:solidFill>
              </a:rPr>
              <a:t>When studied, YHLB led to: </a:t>
            </a:r>
            <a:endParaRPr lang="en-GB" kern="0" dirty="0">
              <a:solidFill>
                <a:srgbClr val="669900"/>
              </a:solidFill>
            </a:endParaRPr>
          </a:p>
          <a:p>
            <a:pPr marL="214313" indent="-214313" defTabSz="685800">
              <a:buFont typeface="Wingdings" panose="05000000000000000000" pitchFamily="2" charset="2"/>
              <a:buChar char="Ø"/>
              <a:defRPr/>
            </a:pPr>
            <a:r>
              <a:rPr lang="en-GB" kern="0" dirty="0">
                <a:solidFill>
                  <a:sysClr val="windowText" lastClr="000000"/>
                </a:solidFill>
              </a:rPr>
              <a:t>30% improvement in daily functioning  </a:t>
            </a:r>
          </a:p>
          <a:p>
            <a:pPr marL="214313" indent="-214313" defTabSz="685800">
              <a:buFont typeface="Wingdings" panose="05000000000000000000" pitchFamily="2" charset="2"/>
              <a:buChar char="Ø"/>
              <a:defRPr/>
            </a:pPr>
            <a:r>
              <a:rPr lang="en-GB" kern="0" dirty="0">
                <a:solidFill>
                  <a:sysClr val="windowText" lastClr="000000"/>
                </a:solidFill>
              </a:rPr>
              <a:t>70% reduction in work absenteeism over 12 months (average 3.8 days off sick compared to 12.3 for control)</a:t>
            </a:r>
          </a:p>
          <a:p>
            <a:pPr marL="214313" indent="-214313" defTabSz="685800">
              <a:buFont typeface="Wingdings" panose="05000000000000000000" pitchFamily="2" charset="2"/>
              <a:buChar char="Ø"/>
              <a:defRPr/>
            </a:pPr>
            <a:r>
              <a:rPr lang="en-GB" kern="0" dirty="0">
                <a:solidFill>
                  <a:sysClr val="windowText" lastClr="000000"/>
                </a:solidFill>
              </a:rPr>
              <a:t>Most maintained exercises 9 months after course</a:t>
            </a:r>
          </a:p>
          <a:p>
            <a:pPr marL="214313" indent="-214313" defTabSz="685800">
              <a:buFont typeface="Wingdings" panose="05000000000000000000" pitchFamily="2" charset="2"/>
              <a:buChar char="Ø"/>
              <a:defRPr/>
            </a:pPr>
            <a:r>
              <a:rPr lang="en-GB" kern="0" dirty="0">
                <a:solidFill>
                  <a:sysClr val="windowText" lastClr="000000"/>
                </a:solidFill>
              </a:rPr>
              <a:t>Cost effective from NHS, societal perspective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39BFB-7D95-4266-B543-69AE8F46AD1B}"/>
              </a:ext>
            </a:extLst>
          </p:cNvPr>
          <p:cNvSpPr txBox="1"/>
          <p:nvPr/>
        </p:nvSpPr>
        <p:spPr>
          <a:xfrm>
            <a:off x="628650" y="1597199"/>
            <a:ext cx="78867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600"/>
              </a:spcAft>
              <a:defRPr/>
            </a:pPr>
            <a:r>
              <a:rPr lang="en-GB" altLang="en-US" b="1" kern="0" dirty="0">
                <a:solidFill>
                  <a:srgbClr val="669900"/>
                </a:solidFill>
                <a:ea typeface="Arial" charset="0"/>
                <a:cs typeface="Arial" charset="0"/>
              </a:rPr>
              <a:t>Self-care group chronic low back pain programme: </a:t>
            </a:r>
            <a:endParaRPr lang="en-GB" altLang="en-US" kern="0" dirty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  <a:p>
            <a:pPr marL="333375" indent="-265510" defTabSz="685800">
              <a:spcAft>
                <a:spcPts val="600"/>
              </a:spcAft>
              <a:defRPr/>
            </a:pPr>
            <a:r>
              <a:rPr lang="en-GB" altLang="en-US" b="1" kern="0" dirty="0">
                <a:solidFill>
                  <a:srgbClr val="00A9CD"/>
                </a:solidFill>
                <a:ea typeface="Arial" charset="0"/>
                <a:cs typeface="Arial" charset="0"/>
              </a:rPr>
              <a:t> </a:t>
            </a:r>
            <a:r>
              <a:rPr lang="en-GB" altLang="en-US" b="1" kern="0" dirty="0">
                <a:solidFill>
                  <a:srgbClr val="7030A0"/>
                </a:solidFill>
                <a:ea typeface="Arial" charset="0"/>
                <a:cs typeface="Arial" charset="0"/>
              </a:rPr>
              <a:t>✓</a:t>
            </a:r>
            <a:r>
              <a:rPr lang="en-GB" altLang="en-US" b="1" kern="0" dirty="0">
                <a:solidFill>
                  <a:srgbClr val="00A9CD"/>
                </a:solidFill>
                <a:ea typeface="Arial" charset="0"/>
                <a:cs typeface="Arial" charset="0"/>
              </a:rPr>
              <a:t>	</a:t>
            </a:r>
            <a:r>
              <a:rPr lang="en-GB" altLang="en-US" b="1" kern="0" dirty="0">
                <a:solidFill>
                  <a:srgbClr val="669900"/>
                </a:solidFill>
                <a:ea typeface="Arial" charset="0"/>
                <a:cs typeface="Arial" charset="0"/>
              </a:rPr>
              <a:t>Physical activity (beginner-friendly)</a:t>
            </a:r>
            <a:br>
              <a:rPr lang="en-GB" altLang="en-US" b="1" kern="0" dirty="0">
                <a:solidFill>
                  <a:sysClr val="windowText" lastClr="000000"/>
                </a:solidFill>
                <a:ea typeface="Arial" charset="0"/>
                <a:cs typeface="Arial" charset="0"/>
              </a:rPr>
            </a:br>
            <a:r>
              <a:rPr lang="en-GB" altLang="en-US" i="1" kern="0" dirty="0">
                <a:solidFill>
                  <a:sysClr val="windowText" lastClr="000000"/>
                </a:solidFill>
                <a:ea typeface="Arial" charset="0"/>
                <a:cs typeface="Arial" charset="0"/>
              </a:rPr>
              <a:t>Strengthening, Stretching, Mobility, Posture</a:t>
            </a:r>
          </a:p>
          <a:p>
            <a:pPr marL="333375" indent="-265510" defTabSz="685800">
              <a:spcAft>
                <a:spcPts val="600"/>
              </a:spcAft>
              <a:defRPr/>
            </a:pPr>
            <a:r>
              <a:rPr lang="en-GB" altLang="en-US" b="1" i="1" kern="0" dirty="0">
                <a:solidFill>
                  <a:srgbClr val="88C75F"/>
                </a:solidFill>
                <a:ea typeface="Arial" charset="0"/>
                <a:cs typeface="Arial" charset="0"/>
              </a:rPr>
              <a:t> </a:t>
            </a:r>
            <a:r>
              <a:rPr lang="en-GB" altLang="en-US" b="1" kern="0" dirty="0">
                <a:solidFill>
                  <a:srgbClr val="7030A0"/>
                </a:solidFill>
                <a:ea typeface="Arial" charset="0"/>
                <a:cs typeface="Arial" charset="0"/>
              </a:rPr>
              <a:t>✓</a:t>
            </a:r>
            <a:r>
              <a:rPr lang="en-GB" altLang="en-US" b="1" kern="0" dirty="0">
                <a:solidFill>
                  <a:srgbClr val="00A9CD"/>
                </a:solidFill>
                <a:ea typeface="Arial" charset="0"/>
                <a:cs typeface="Arial" charset="0"/>
              </a:rPr>
              <a:t>	</a:t>
            </a:r>
            <a:r>
              <a:rPr lang="en-GB" altLang="en-US" b="1" kern="0" dirty="0">
                <a:solidFill>
                  <a:srgbClr val="669900"/>
                </a:solidFill>
                <a:ea typeface="Arial" charset="0"/>
                <a:cs typeface="Arial" charset="0"/>
              </a:rPr>
              <a:t>Education and behaviour change</a:t>
            </a:r>
            <a:br>
              <a:rPr lang="en-GB" altLang="en-US" b="1" kern="0" dirty="0">
                <a:solidFill>
                  <a:sysClr val="windowText" lastClr="000000"/>
                </a:solidFill>
                <a:ea typeface="Arial" charset="0"/>
                <a:cs typeface="Arial" charset="0"/>
              </a:rPr>
            </a:br>
            <a:r>
              <a:rPr lang="en-GB" altLang="en-US" i="1" kern="0" dirty="0">
                <a:solidFill>
                  <a:sysClr val="windowText" lastClr="000000"/>
                </a:solidFill>
                <a:ea typeface="Arial" charset="0"/>
                <a:cs typeface="Arial" charset="0"/>
              </a:rPr>
              <a:t>Pain-relief, Spinal health education, Positive mental outlook</a:t>
            </a:r>
            <a:r>
              <a:rPr lang="en-GB" altLang="en-US" i="1" kern="0" dirty="0">
                <a:ea typeface="Arial" charset="0"/>
                <a:cs typeface="Arial" charset="0"/>
              </a:rPr>
              <a:t>, Home practice</a:t>
            </a:r>
            <a:endParaRPr lang="en-GB" altLang="en-US" i="1" kern="0" dirty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  <a:p>
            <a:pPr marL="333375" indent="-265510" defTabSz="685800">
              <a:spcAft>
                <a:spcPts val="600"/>
              </a:spcAft>
              <a:defRPr/>
            </a:pPr>
            <a:r>
              <a:rPr lang="en-GB" altLang="en-US" b="1" i="1" kern="0" dirty="0">
                <a:solidFill>
                  <a:srgbClr val="88C75F"/>
                </a:solidFill>
                <a:ea typeface="Arial" charset="0"/>
                <a:cs typeface="Arial" charset="0"/>
              </a:rPr>
              <a:t> </a:t>
            </a:r>
            <a:r>
              <a:rPr lang="en-GB" altLang="en-US" b="1" kern="0" dirty="0">
                <a:solidFill>
                  <a:srgbClr val="7030A0"/>
                </a:solidFill>
                <a:ea typeface="Arial" charset="0"/>
                <a:cs typeface="Arial" charset="0"/>
              </a:rPr>
              <a:t>✓</a:t>
            </a:r>
            <a:r>
              <a:rPr lang="en-GB" altLang="en-US" b="1" kern="0" dirty="0">
                <a:solidFill>
                  <a:srgbClr val="00A9CD"/>
                </a:solidFill>
                <a:ea typeface="Arial" charset="0"/>
                <a:cs typeface="Arial" charset="0"/>
              </a:rPr>
              <a:t>	</a:t>
            </a:r>
            <a:r>
              <a:rPr lang="en-GB" altLang="en-US" b="1" i="1" kern="0" dirty="0">
                <a:solidFill>
                  <a:srgbClr val="669900"/>
                </a:solidFill>
                <a:ea typeface="Arial" charset="0"/>
                <a:cs typeface="Arial" charset="0"/>
              </a:rPr>
              <a:t>Holistic approach</a:t>
            </a:r>
            <a:br>
              <a:rPr lang="en-GB" altLang="en-US" b="1" i="1" kern="0" dirty="0">
                <a:solidFill>
                  <a:sysClr val="windowText" lastClr="000000"/>
                </a:solidFill>
                <a:ea typeface="Arial" charset="0"/>
                <a:cs typeface="Arial" charset="0"/>
              </a:rPr>
            </a:br>
            <a:r>
              <a:rPr lang="en-GB" altLang="en-US" i="1" kern="0" dirty="0">
                <a:solidFill>
                  <a:sysClr val="windowText" lastClr="000000"/>
                </a:solidFill>
                <a:ea typeface="Arial" charset="0"/>
                <a:cs typeface="Arial" charset="0"/>
              </a:rPr>
              <a:t>Breathing, Mindfulness, Relaxation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A00F94-21EC-4406-A62B-2F1DB3818D2A}"/>
              </a:ext>
            </a:extLst>
          </p:cNvPr>
          <p:cNvSpPr txBox="1"/>
          <p:nvPr/>
        </p:nvSpPr>
        <p:spPr>
          <a:xfrm>
            <a:off x="628650" y="3908337"/>
            <a:ext cx="40221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675" lvl="1" defTabSz="685800">
              <a:defRPr/>
            </a:pPr>
            <a:r>
              <a:rPr lang="en-GB" altLang="en-US" b="1" kern="0" dirty="0">
                <a:solidFill>
                  <a:srgbClr val="669900"/>
                </a:solidFill>
                <a:ea typeface="Arial" charset="0"/>
                <a:cs typeface="Arial" charset="0"/>
              </a:rPr>
              <a:t>Delivering the programme</a:t>
            </a:r>
          </a:p>
          <a:p>
            <a:pPr marL="280988" lvl="1" indent="-214313" defTabSz="685800">
              <a:buFont typeface="Arial" panose="020B0604020202020204" pitchFamily="34" charset="0"/>
              <a:buChar char="•"/>
              <a:defRPr/>
            </a:pPr>
            <a:r>
              <a:rPr lang="en-GB" altLang="en-US" kern="0" dirty="0">
                <a:solidFill>
                  <a:sysClr val="windowText" lastClr="000000"/>
                </a:solidFill>
                <a:ea typeface="Arial" charset="0"/>
                <a:cs typeface="Arial" charset="0"/>
              </a:rPr>
              <a:t>Course of 12 classes x75 mins, max. 12 people</a:t>
            </a:r>
          </a:p>
          <a:p>
            <a:pPr marL="280988" lvl="1" indent="-214313" defTabSz="685800">
              <a:buFont typeface="Arial" panose="020B0604020202020204" pitchFamily="34" charset="0"/>
              <a:buChar char="•"/>
              <a:defRPr/>
            </a:pPr>
            <a:r>
              <a:rPr lang="en-GB" altLang="en-US" kern="0" dirty="0">
                <a:ea typeface="Arial" charset="0"/>
                <a:cs typeface="Arial" charset="0"/>
              </a:rPr>
              <a:t>Taught by qualified yoga teachers with additional specialised training</a:t>
            </a:r>
          </a:p>
          <a:p>
            <a:pPr marL="280988" lvl="1" indent="-214313" defTabSz="685800">
              <a:buFont typeface="Arial" panose="020B0604020202020204" pitchFamily="34" charset="0"/>
              <a:buChar char="•"/>
              <a:defRPr/>
            </a:pPr>
            <a:r>
              <a:rPr lang="en-GB" altLang="en-US" kern="0" dirty="0">
                <a:solidFill>
                  <a:sysClr val="windowText" lastClr="000000"/>
                </a:solidFill>
                <a:ea typeface="Arial" charset="0"/>
                <a:cs typeface="Arial" charset="0"/>
              </a:rPr>
              <a:t>Educational resources: Manual (book), Relaxation CD, Practice Sheets</a:t>
            </a:r>
          </a:p>
          <a:p>
            <a:pPr marL="280988" lvl="1" indent="-214313" defTabSz="685800">
              <a:buFont typeface="Arial" panose="020B0604020202020204" pitchFamily="34" charset="0"/>
              <a:buChar char="•"/>
              <a:defRPr/>
            </a:pPr>
            <a:r>
              <a:rPr lang="en-GB" altLang="en-US" kern="0" dirty="0">
                <a:ea typeface="Arial" charset="0"/>
                <a:cs typeface="Arial" charset="0"/>
              </a:rPr>
              <a:t>Cost </a:t>
            </a:r>
            <a:r>
              <a:rPr lang="en-GB" altLang="en-US" kern="0" dirty="0">
                <a:solidFill>
                  <a:sysClr val="windowText" lastClr="000000"/>
                </a:solidFill>
                <a:ea typeface="Arial" charset="0"/>
                <a:cs typeface="Arial" charset="0"/>
              </a:rPr>
              <a:t>£300 per person attending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CB562C-0D3D-42A4-8A44-04D438254672}"/>
              </a:ext>
            </a:extLst>
          </p:cNvPr>
          <p:cNvSpPr/>
          <p:nvPr/>
        </p:nvSpPr>
        <p:spPr>
          <a:xfrm>
            <a:off x="694266" y="6262041"/>
            <a:ext cx="5967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Tilbrook HE et al. Ann Intern Med. 2011 Nov 1;155(9):569-78.</a:t>
            </a:r>
          </a:p>
          <a:p>
            <a:r>
              <a:rPr lang="en-GB" sz="1200" dirty="0"/>
              <a:t>Chuang LH et al. Spine (</a:t>
            </a:r>
            <a:r>
              <a:rPr lang="en-GB" sz="1200" dirty="0" err="1"/>
              <a:t>Phila</a:t>
            </a:r>
            <a:r>
              <a:rPr lang="en-GB" sz="1200" dirty="0"/>
              <a:t> Pa 1976). 2012 Aug 15;37(18):1593-601.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94A7AF-CD91-43B4-991C-2C30313330E2}"/>
              </a:ext>
            </a:extLst>
          </p:cNvPr>
          <p:cNvSpPr/>
          <p:nvPr/>
        </p:nvSpPr>
        <p:spPr>
          <a:xfrm>
            <a:off x="7186598" y="2405235"/>
            <a:ext cx="17828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www.yogaforbacks.co.uk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1339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6F2625-89E7-4330-AD36-C5D25BB5A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00" y="1569777"/>
            <a:ext cx="1619250" cy="790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26EC7B-B42F-4CB8-AC60-264FB06D5F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08" y="1569777"/>
            <a:ext cx="1908822" cy="1014760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46A7491-440E-4CAD-B4C9-D9AA17CEA8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5180238"/>
              </p:ext>
            </p:extLst>
          </p:nvPr>
        </p:nvGraphicFramePr>
        <p:xfrm>
          <a:off x="248555" y="2644917"/>
          <a:ext cx="5186311" cy="353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B82DC72-D551-4739-87D5-92AD6D818A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35" y="1603329"/>
            <a:ext cx="1473048" cy="1101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AEDE61-912E-4D0C-B9C4-54972D9606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46" y="1930573"/>
            <a:ext cx="1377633" cy="7293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CD6494-8E52-4FC3-9543-4B7BF83C0DB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49" y="889563"/>
            <a:ext cx="1272175" cy="99664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56ADB96-C8DB-4DBF-B42B-0B941C364178}"/>
              </a:ext>
            </a:extLst>
          </p:cNvPr>
          <p:cNvGrpSpPr/>
          <p:nvPr/>
        </p:nvGrpSpPr>
        <p:grpSpPr>
          <a:xfrm>
            <a:off x="7207195" y="835643"/>
            <a:ext cx="1838965" cy="723320"/>
            <a:chOff x="6551617" y="5481169"/>
            <a:chExt cx="3374222" cy="103824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6AA4683-56EF-4C0B-8A81-024E052EB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055" y="5481169"/>
              <a:ext cx="3005186" cy="76462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00F48EB-FA98-4070-ABFD-5DECFC26CD4C}"/>
                </a:ext>
              </a:extLst>
            </p:cNvPr>
            <p:cNvSpPr/>
            <p:nvPr/>
          </p:nvSpPr>
          <p:spPr>
            <a:xfrm>
              <a:off x="6551617" y="6188079"/>
              <a:ext cx="3374222" cy="331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dirty="0">
                  <a:hlinkClick r:id="rId13"/>
                </a:rPr>
                <a:t>https://youtu.be/OVbpHFyUmR4</a:t>
              </a:r>
              <a:endParaRPr lang="en-GB" sz="900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8A452EA-E57A-47C7-94D5-1057C144D1A5}"/>
              </a:ext>
            </a:extLst>
          </p:cNvPr>
          <p:cNvSpPr/>
          <p:nvPr/>
        </p:nvSpPr>
        <p:spPr>
          <a:xfrm>
            <a:off x="5279637" y="2704274"/>
            <a:ext cx="36564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61925">
              <a:buFont typeface="Arial" panose="020B0604020202020204" pitchFamily="34" charset="0"/>
              <a:buChar char="•"/>
            </a:pPr>
            <a:r>
              <a:rPr lang="en-GB" sz="2000" dirty="0"/>
              <a:t>Free service for people living with persistent pain. </a:t>
            </a:r>
          </a:p>
          <a:p>
            <a:pPr marL="342900" indent="-161925">
              <a:buFont typeface="Arial" panose="020B0604020202020204" pitchFamily="34" charset="0"/>
              <a:buChar char="•"/>
            </a:pPr>
            <a:r>
              <a:rPr lang="en-GB" sz="2000" dirty="0"/>
              <a:t>Chronic pain health trainers based in GP practices, community and leisure buildings. </a:t>
            </a:r>
          </a:p>
          <a:p>
            <a:pPr marL="342900" indent="-161925">
              <a:buFont typeface="Arial" panose="020B0604020202020204" pitchFamily="34" charset="0"/>
              <a:buChar char="•"/>
            </a:pPr>
            <a:r>
              <a:rPr lang="en-GB" sz="2000" dirty="0"/>
              <a:t>5-7 one-hour sessions of 1-1 support</a:t>
            </a:r>
          </a:p>
          <a:p>
            <a:pPr marL="342900" indent="-161925">
              <a:buFont typeface="Arial" panose="020B0604020202020204" pitchFamily="34" charset="0"/>
              <a:buChar char="•"/>
            </a:pPr>
            <a:r>
              <a:rPr lang="en-GB" sz="2000" dirty="0"/>
              <a:t>Encourage people to identify, and achieve health and wellbeing goals.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26ADAB-6423-44AB-BEB4-D30092AEE80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44555" y="6021288"/>
            <a:ext cx="2908300" cy="7112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A0F105-79CE-4CBE-B68D-7E29F4FF207D}"/>
              </a:ext>
            </a:extLst>
          </p:cNvPr>
          <p:cNvCxnSpPr/>
          <p:nvPr/>
        </p:nvCxnSpPr>
        <p:spPr>
          <a:xfrm>
            <a:off x="261257" y="62373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D4B0E0D7-FB26-4ED1-BEB3-415724096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Physical activity for MSK health</a:t>
            </a:r>
            <a:br>
              <a:rPr lang="en-GB" sz="3600" dirty="0">
                <a:cs typeface="Arial"/>
              </a:rPr>
            </a:br>
            <a:r>
              <a:rPr lang="en-GB" sz="3600" i="1" dirty="0" err="1">
                <a:cs typeface="Arial"/>
              </a:rPr>
              <a:t>Health</a:t>
            </a:r>
            <a:r>
              <a:rPr lang="en-GB" sz="3600" i="1" dirty="0">
                <a:cs typeface="Arial"/>
              </a:rPr>
              <a:t> promotion systems </a:t>
            </a:r>
            <a:endParaRPr lang="en-GB" sz="3600" i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7513E4-8B28-40E8-9560-B9EE988D36FF}"/>
              </a:ext>
            </a:extLst>
          </p:cNvPr>
          <p:cNvSpPr/>
          <p:nvPr/>
        </p:nvSpPr>
        <p:spPr>
          <a:xfrm>
            <a:off x="208842" y="6337136"/>
            <a:ext cx="861776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Harris J et al. Using health trainers to promote self-management of chronic pain: can it work? </a:t>
            </a:r>
            <a:br>
              <a:rPr lang="en-GB" sz="1200" dirty="0"/>
            </a:br>
            <a:r>
              <a:rPr lang="en-GB" sz="1200" dirty="0"/>
              <a:t>Br J Pain. 2014 Feb;8(1):27-33</a:t>
            </a:r>
            <a:r>
              <a:rPr lang="en-GB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06939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/>
              <a:t>Physical activity for MSK health</a:t>
            </a:r>
            <a:br>
              <a:rPr lang="en-GB" sz="3600" dirty="0">
                <a:cs typeface="Arial"/>
              </a:rPr>
            </a:br>
            <a:r>
              <a:rPr lang="en-GB" sz="3600" i="1" dirty="0">
                <a:cs typeface="Arial"/>
              </a:rPr>
              <a:t>Learning objectives</a:t>
            </a:r>
            <a:endParaRPr lang="en-GB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/>
              <a:t>By the end of this talk, participants will be able to:</a:t>
            </a:r>
          </a:p>
          <a:p>
            <a:r>
              <a:rPr lang="en-GB" sz="2800" dirty="0"/>
              <a:t>Discuss the benefits of physical activity for people with musculoskeletal conditions </a:t>
            </a:r>
          </a:p>
          <a:p>
            <a:r>
              <a:rPr lang="en-GB" sz="2800" dirty="0"/>
              <a:t>Use a framework to incorporate discussions about physical activity in clinical consultations </a:t>
            </a:r>
          </a:p>
          <a:p>
            <a:r>
              <a:rPr lang="en-GB" sz="2800" dirty="0"/>
              <a:t>Describe a public health framework for providing physical activity for people with musculoskeletal conditions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F1540-9A15-4C83-9D2F-6A217A4E7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55" y="6021288"/>
            <a:ext cx="2908300" cy="711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B71DEF-FF20-4F00-8C73-3AF8709A860B}"/>
              </a:ext>
            </a:extLst>
          </p:cNvPr>
          <p:cNvCxnSpPr/>
          <p:nvPr/>
        </p:nvCxnSpPr>
        <p:spPr>
          <a:xfrm>
            <a:off x="261257" y="62373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70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/>
              <a:t>Physical activity for MSK health</a:t>
            </a:r>
            <a:br>
              <a:rPr lang="en-GB" sz="3600" dirty="0">
                <a:cs typeface="Arial"/>
              </a:rPr>
            </a:br>
            <a:r>
              <a:rPr lang="en-GB" sz="3600" i="1" dirty="0">
                <a:cs typeface="Arial"/>
              </a:rPr>
              <a:t>Rising need and impact </a:t>
            </a:r>
            <a:endParaRPr lang="en-GB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indent="-360363">
              <a:lnSpc>
                <a:spcPct val="90000"/>
              </a:lnSpc>
              <a:spcBef>
                <a:spcPts val="600"/>
              </a:spcBef>
            </a:pPr>
            <a:r>
              <a:rPr lang="en-GB" dirty="0"/>
              <a:t>Growing, ageing population:</a:t>
            </a:r>
          </a:p>
          <a:p>
            <a:pPr marL="1103313" lvl="1" indent="-360363">
              <a:lnSpc>
                <a:spcPct val="90000"/>
              </a:lnSpc>
              <a:spcBef>
                <a:spcPts val="600"/>
              </a:spcBef>
            </a:pPr>
            <a:r>
              <a:rPr lang="en-GB" dirty="0"/>
              <a:t>5.9m more by 2033/4</a:t>
            </a:r>
          </a:p>
          <a:p>
            <a:pPr marL="1103313" lvl="1" indent="-360363">
              <a:lnSpc>
                <a:spcPct val="90000"/>
              </a:lnSpc>
              <a:spcBef>
                <a:spcPts val="600"/>
              </a:spcBef>
            </a:pPr>
            <a:r>
              <a:rPr lang="en-GB" dirty="0"/>
              <a:t>≥65y growing 3x faster than &lt;65y </a:t>
            </a:r>
            <a:br>
              <a:rPr lang="en-GB" dirty="0"/>
            </a:br>
            <a:r>
              <a:rPr lang="en-GB" dirty="0"/>
              <a:t>(4.4m more ≥65y, 1.5m &lt;65y</a:t>
            </a:r>
          </a:p>
          <a:p>
            <a:pPr marL="360363" indent="-360363">
              <a:lnSpc>
                <a:spcPct val="90000"/>
              </a:lnSpc>
              <a:spcBef>
                <a:spcPts val="600"/>
              </a:spcBef>
            </a:pPr>
            <a:r>
              <a:rPr lang="en-GB" dirty="0"/>
              <a:t>Increasing obesity prevalence</a:t>
            </a:r>
          </a:p>
          <a:p>
            <a:pPr marL="360363" indent="-360363">
              <a:lnSpc>
                <a:spcPct val="90000"/>
              </a:lnSpc>
              <a:spcBef>
                <a:spcPts val="600"/>
              </a:spcBef>
            </a:pPr>
            <a:r>
              <a:rPr lang="en-GB" dirty="0"/>
              <a:t>Multimorbidity and frailty are the new norm</a:t>
            </a:r>
          </a:p>
          <a:p>
            <a:pPr marL="360363" indent="-360363">
              <a:lnSpc>
                <a:spcPct val="90000"/>
              </a:lnSpc>
              <a:spcBef>
                <a:spcPts val="600"/>
              </a:spcBef>
            </a:pPr>
            <a:r>
              <a:rPr lang="en-GB" dirty="0"/>
              <a:t>In 2016/17, 242,629 joint replacements – 21,000 more than 2015/16 </a:t>
            </a:r>
          </a:p>
          <a:p>
            <a:pPr marL="360363" indent="-360363">
              <a:lnSpc>
                <a:spcPct val="90000"/>
              </a:lnSpc>
              <a:spcBef>
                <a:spcPts val="600"/>
              </a:spcBef>
            </a:pPr>
            <a:r>
              <a:rPr lang="en-GB" dirty="0"/>
              <a:t>Rising biologics spend: &gt;£803m in 2015/16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F1540-9A15-4C83-9D2F-6A217A4E7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55" y="6021288"/>
            <a:ext cx="2908300" cy="711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B71DEF-FF20-4F00-8C73-3AF8709A860B}"/>
              </a:ext>
            </a:extLst>
          </p:cNvPr>
          <p:cNvCxnSpPr/>
          <p:nvPr/>
        </p:nvCxnSpPr>
        <p:spPr>
          <a:xfrm>
            <a:off x="261257" y="62373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9B7E6AD-608A-4637-80CE-6BA77D7D8920}"/>
              </a:ext>
            </a:extLst>
          </p:cNvPr>
          <p:cNvSpPr/>
          <p:nvPr/>
        </p:nvSpPr>
        <p:spPr>
          <a:xfrm>
            <a:off x="179512" y="628538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Office for National Statistics (ONS), "Quarterly Labour Force Survey, July - September, 2017," UK Data Service, 2017.</a:t>
            </a:r>
          </a:p>
        </p:txBody>
      </p:sp>
    </p:spTree>
    <p:extLst>
      <p:ext uri="{BB962C8B-B14F-4D97-AF65-F5344CB8AC3E}">
        <p14:creationId xmlns:p14="http://schemas.microsoft.com/office/powerpoint/2010/main" val="483284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/>
              <a:t>Physical activity for MSK health</a:t>
            </a:r>
            <a:br>
              <a:rPr lang="en-GB" sz="3600" dirty="0">
                <a:cs typeface="Arial"/>
              </a:rPr>
            </a:br>
            <a:r>
              <a:rPr lang="en-GB" sz="3600" i="1" dirty="0">
                <a:cs typeface="Arial"/>
              </a:rPr>
              <a:t>Different approach needed</a:t>
            </a:r>
            <a:endParaRPr lang="en-GB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997" y="1998163"/>
            <a:ext cx="2088232" cy="319695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i="1" dirty="0">
                <a:solidFill>
                  <a:srgbClr val="7F7F7F"/>
                </a:solidFill>
              </a:rPr>
              <a:t>In five years’ time 38% of public spending will be on the NHS, up from 29% in 2010, 23% in 2000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F1540-9A15-4C83-9D2F-6A217A4E7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55" y="6021288"/>
            <a:ext cx="2908300" cy="711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B71DEF-FF20-4F00-8C73-3AF8709A860B}"/>
              </a:ext>
            </a:extLst>
          </p:cNvPr>
          <p:cNvCxnSpPr/>
          <p:nvPr/>
        </p:nvCxnSpPr>
        <p:spPr>
          <a:xfrm>
            <a:off x="261257" y="62373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F4E3142-724D-4964-AF4F-2D2B9049F7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359" y="1662886"/>
            <a:ext cx="6427914" cy="41758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CCB566-20F2-4A71-A23D-30FAF26BBDA8}"/>
              </a:ext>
            </a:extLst>
          </p:cNvPr>
          <p:cNvSpPr/>
          <p:nvPr/>
        </p:nvSpPr>
        <p:spPr>
          <a:xfrm>
            <a:off x="179512" y="6314837"/>
            <a:ext cx="7801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Johnson P et al. Securing the future: funding health and social care to the 2030s. </a:t>
            </a:r>
            <a:br>
              <a:rPr lang="en-GB" sz="1200" dirty="0"/>
            </a:br>
            <a:r>
              <a:rPr lang="en-GB" sz="1200" dirty="0"/>
              <a:t>The IFS. May 2018.</a:t>
            </a:r>
          </a:p>
        </p:txBody>
      </p:sp>
    </p:spTree>
    <p:extLst>
      <p:ext uri="{BB962C8B-B14F-4D97-AF65-F5344CB8AC3E}">
        <p14:creationId xmlns:p14="http://schemas.microsoft.com/office/powerpoint/2010/main" val="94366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/>
              <a:t>Physical activity for MSK health</a:t>
            </a:r>
            <a:br>
              <a:rPr lang="en-GB" sz="3600" dirty="0">
                <a:cs typeface="Arial"/>
              </a:rPr>
            </a:br>
            <a:r>
              <a:rPr lang="en-GB" sz="3600" i="1" dirty="0">
                <a:cs typeface="Arial"/>
              </a:rPr>
              <a:t>A public health approach</a:t>
            </a:r>
            <a:endParaRPr lang="en-GB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437" y="1470937"/>
            <a:ext cx="4258815" cy="4525963"/>
          </a:xfrm>
        </p:spPr>
        <p:txBody>
          <a:bodyPr>
            <a:noAutofit/>
          </a:bodyPr>
          <a:lstStyle/>
          <a:p>
            <a:r>
              <a:rPr lang="en-GB" sz="2400" dirty="0"/>
              <a:t>Shift focus from </a:t>
            </a:r>
            <a:br>
              <a:rPr lang="en-GB" sz="2400" dirty="0"/>
            </a:br>
            <a:r>
              <a:rPr lang="en-GB" sz="2400" dirty="0"/>
              <a:t>end stages of musculoskeletal disease to  promotion </a:t>
            </a:r>
            <a:br>
              <a:rPr lang="en-GB" sz="2400" dirty="0"/>
            </a:br>
            <a:r>
              <a:rPr lang="en-GB" sz="2400" dirty="0"/>
              <a:t>of lifelong musculoskeletal health.</a:t>
            </a:r>
          </a:p>
          <a:p>
            <a:r>
              <a:rPr lang="en-GB" sz="2400" dirty="0"/>
              <a:t>Everyone, at every age can do something to improve and maintain the health of their muscles, bones and joints.</a:t>
            </a:r>
          </a:p>
          <a:p>
            <a:r>
              <a:rPr lang="en-GB" sz="2400" dirty="0"/>
              <a:t>Particularly promote physical activity and a healthy weight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F1540-9A15-4C83-9D2F-6A217A4E7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55" y="6021288"/>
            <a:ext cx="2908300" cy="711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B71DEF-FF20-4F00-8C73-3AF8709A860B}"/>
              </a:ext>
            </a:extLst>
          </p:cNvPr>
          <p:cNvCxnSpPr/>
          <p:nvPr/>
        </p:nvCxnSpPr>
        <p:spPr>
          <a:xfrm>
            <a:off x="261257" y="62373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0B4521BB-BFA3-4911-8A6A-9A5D96620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884724"/>
            <a:ext cx="5040560" cy="605371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176DBB0-4DE1-455F-95CA-73A111D21C3C}"/>
              </a:ext>
            </a:extLst>
          </p:cNvPr>
          <p:cNvSpPr/>
          <p:nvPr/>
        </p:nvSpPr>
        <p:spPr>
          <a:xfrm>
            <a:off x="212548" y="63464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>
              <a:defRPr/>
            </a:pPr>
            <a:r>
              <a:rPr lang="en-GB" sz="1200" dirty="0"/>
              <a:t>https://www.versusarthritis.org/policy/policy-reports/musculoskeletal-health/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934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/>
              <a:t>Physical activity for MSK health</a:t>
            </a:r>
            <a:br>
              <a:rPr lang="en-GB" sz="3600" dirty="0">
                <a:cs typeface="Arial"/>
              </a:rPr>
            </a:br>
            <a:r>
              <a:rPr lang="en-GB" sz="3600" i="1" dirty="0">
                <a:cs typeface="Arial"/>
              </a:rPr>
              <a:t>What do we know, what do we say?</a:t>
            </a:r>
            <a:endParaRPr lang="en-GB" sz="3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F1540-9A15-4C83-9D2F-6A217A4E7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55" y="6021288"/>
            <a:ext cx="2908300" cy="711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B71DEF-FF20-4F00-8C73-3AF8709A860B}"/>
              </a:ext>
            </a:extLst>
          </p:cNvPr>
          <p:cNvCxnSpPr/>
          <p:nvPr/>
        </p:nvCxnSpPr>
        <p:spPr>
          <a:xfrm>
            <a:off x="213500" y="62373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9502D2-A87E-4262-981C-F2FEDACB2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>
            <a:normAutofit/>
          </a:bodyPr>
          <a:lstStyle/>
          <a:p>
            <a:r>
              <a:rPr lang="en-GB" sz="2800" dirty="0"/>
              <a:t>Physical activity improves symptoms &amp; co-morbidities </a:t>
            </a:r>
          </a:p>
          <a:p>
            <a:r>
              <a:rPr lang="en-GB" sz="2800" dirty="0"/>
              <a:t>50% adults attending rheumatology clinics reported that physical activity had never been discussed with them</a:t>
            </a:r>
            <a:r>
              <a:rPr lang="en-GB" sz="2800" baseline="30000" dirty="0"/>
              <a:t>1,2</a:t>
            </a:r>
          </a:p>
          <a:p>
            <a:r>
              <a:rPr lang="en-GB" sz="2800" dirty="0"/>
              <a:t>Lack of confidence, knowledge </a:t>
            </a:r>
            <a:br>
              <a:rPr lang="en-GB" sz="2800" dirty="0"/>
            </a:br>
            <a:r>
              <a:rPr lang="en-GB" sz="2800" dirty="0"/>
              <a:t>(safety concerns) &amp; resources</a:t>
            </a:r>
            <a:r>
              <a:rPr lang="en-GB" sz="2800" baseline="30000" dirty="0"/>
              <a:t>3,4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2FB416DA-7765-4D66-9C38-419D481A63E1}"/>
              </a:ext>
            </a:extLst>
          </p:cNvPr>
          <p:cNvSpPr txBox="1"/>
          <p:nvPr/>
        </p:nvSpPr>
        <p:spPr>
          <a:xfrm>
            <a:off x="323528" y="5730543"/>
            <a:ext cx="353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1. Manning VL  et al Rheumatology.2011;50:iii34</a:t>
            </a:r>
          </a:p>
          <a:p>
            <a:r>
              <a:rPr lang="en-GB" sz="1200" dirty="0"/>
              <a:t>2. </a:t>
            </a:r>
            <a:r>
              <a:rPr lang="en-GB" sz="1200" dirty="0" err="1"/>
              <a:t>Hurkmans</a:t>
            </a:r>
            <a:r>
              <a:rPr lang="en-GB" sz="1200" dirty="0"/>
              <a:t> EJ et al Clin </a:t>
            </a:r>
            <a:r>
              <a:rPr lang="en-GB" sz="1200" dirty="0" err="1"/>
              <a:t>Rheumatol</a:t>
            </a:r>
            <a:r>
              <a:rPr lang="en-GB" sz="1200" dirty="0"/>
              <a:t> 2011;30:16039.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58267DD-E425-41D8-8F0D-8191527423DC}"/>
              </a:ext>
            </a:extLst>
          </p:cNvPr>
          <p:cNvSpPr txBox="1"/>
          <p:nvPr/>
        </p:nvSpPr>
        <p:spPr>
          <a:xfrm>
            <a:off x="323528" y="6290974"/>
            <a:ext cx="353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3. Fontaine KR et al Arthritis Rheum 2005;53: 27983.</a:t>
            </a:r>
          </a:p>
          <a:p>
            <a:r>
              <a:rPr lang="en-GB" sz="1200" dirty="0"/>
              <a:t>4. Lillie et al . Musculoskeletal Care 2013;11:938.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68AA4-EBA1-4C41-95D2-2D8BD27ECA36}"/>
              </a:ext>
            </a:extLst>
          </p:cNvPr>
          <p:cNvGrpSpPr/>
          <p:nvPr/>
        </p:nvGrpSpPr>
        <p:grpSpPr>
          <a:xfrm>
            <a:off x="5364088" y="3942159"/>
            <a:ext cx="3569011" cy="2187141"/>
            <a:chOff x="4588879" y="4776633"/>
            <a:chExt cx="2927514" cy="179402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5A5F086-ACD3-404E-B334-BA75861C31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65769"/>
            <a:stretch/>
          </p:blipFill>
          <p:spPr>
            <a:xfrm>
              <a:off x="4588879" y="5447918"/>
              <a:ext cx="1133438" cy="112273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8869604-C900-4728-9096-E4893A044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2136" b="33633"/>
            <a:stretch/>
          </p:blipFill>
          <p:spPr>
            <a:xfrm>
              <a:off x="5468973" y="5418217"/>
              <a:ext cx="1133438" cy="112273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E667506-E1C4-4EAC-B96D-9C41006819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6550"/>
            <a:stretch/>
          </p:blipFill>
          <p:spPr>
            <a:xfrm>
              <a:off x="6382955" y="5458689"/>
              <a:ext cx="1133438" cy="1097116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6B7C7AB-31B4-448C-87F7-38A95826EDB8}"/>
                </a:ext>
              </a:extLst>
            </p:cNvPr>
            <p:cNvGrpSpPr/>
            <p:nvPr/>
          </p:nvGrpSpPr>
          <p:grpSpPr>
            <a:xfrm>
              <a:off x="4763349" y="4776633"/>
              <a:ext cx="2563664" cy="608400"/>
              <a:chOff x="0" y="2106799"/>
              <a:chExt cx="3216195" cy="608400"/>
            </a:xfrm>
            <a:solidFill>
              <a:srgbClr val="FAB900"/>
            </a:solidFill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91BAA007-A1C8-411C-85BE-836B034C4FE1}"/>
                  </a:ext>
                </a:extLst>
              </p:cNvPr>
              <p:cNvSpPr/>
              <p:nvPr/>
            </p:nvSpPr>
            <p:spPr>
              <a:xfrm>
                <a:off x="0" y="2106799"/>
                <a:ext cx="3216195" cy="608400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Rectangle: Rounded Corners 4">
                <a:extLst>
                  <a:ext uri="{FF2B5EF4-FFF2-40B4-BE49-F238E27FC236}">
                    <a16:creationId xmlns:a16="http://schemas.microsoft.com/office/drawing/2014/main" id="{E0393088-B135-4D46-A4DB-010B670B27B1}"/>
                  </a:ext>
                </a:extLst>
              </p:cNvPr>
              <p:cNvSpPr txBox="1"/>
              <p:nvPr/>
            </p:nvSpPr>
            <p:spPr>
              <a:xfrm>
                <a:off x="29700" y="2136499"/>
                <a:ext cx="3156795" cy="54900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9060" tIns="99060" rIns="99060" bIns="99060" numCol="1" spcCol="1270" anchor="ctr" anchorCtr="0">
                <a:noAutofit/>
              </a:bodyPr>
              <a:lstStyle/>
              <a:p>
                <a:pPr marL="0" lvl="0" indent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600" b="1" kern="1200" dirty="0"/>
                  <a:t>Role for HCPs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5208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/>
              <a:t>Physical activity for MSK health</a:t>
            </a:r>
            <a:br>
              <a:rPr lang="en-GB" sz="3600" dirty="0">
                <a:cs typeface="Arial"/>
              </a:rPr>
            </a:br>
            <a:r>
              <a:rPr lang="en-GB" sz="3600" i="1" dirty="0">
                <a:cs typeface="Arial"/>
              </a:rPr>
              <a:t>It’s worth a mention</a:t>
            </a:r>
            <a:endParaRPr lang="en-GB" sz="3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F1540-9A15-4C83-9D2F-6A217A4E7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55" y="6021288"/>
            <a:ext cx="2908300" cy="711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B71DEF-FF20-4F00-8C73-3AF8709A860B}"/>
              </a:ext>
            </a:extLst>
          </p:cNvPr>
          <p:cNvCxnSpPr/>
          <p:nvPr/>
        </p:nvCxnSpPr>
        <p:spPr>
          <a:xfrm>
            <a:off x="261257" y="62373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3A2C8D-3152-485A-B933-66F8AB642F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09"/>
          <a:stretch/>
        </p:blipFill>
        <p:spPr>
          <a:xfrm>
            <a:off x="457200" y="1544968"/>
            <a:ext cx="5689072" cy="3768063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D2BEAEE2-3BB5-485E-AEF9-EBB333FA19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1" t="23408" b="13715"/>
          <a:stretch/>
        </p:blipFill>
        <p:spPr>
          <a:xfrm>
            <a:off x="6459267" y="2985212"/>
            <a:ext cx="1634116" cy="20960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F8926D20-AA74-4682-86B4-D6D5FE06A3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8" r="-1" b="72541"/>
          <a:stretch/>
        </p:blipFill>
        <p:spPr>
          <a:xfrm>
            <a:off x="6459267" y="1500272"/>
            <a:ext cx="2227533" cy="13312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55954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/>
              <a:t>Physical activity for MSK health</a:t>
            </a:r>
            <a:br>
              <a:rPr lang="en-GB" sz="3600" dirty="0">
                <a:cs typeface="Arial"/>
              </a:rPr>
            </a:br>
            <a:r>
              <a:rPr lang="en-GB" sz="3600" i="1" dirty="0">
                <a:cs typeface="Arial"/>
              </a:rPr>
              <a:t>Structuring the conversation </a:t>
            </a:r>
            <a:endParaRPr lang="en-GB" sz="3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F1540-9A15-4C83-9D2F-6A217A4E7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55" y="6021288"/>
            <a:ext cx="2908300" cy="711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B71DEF-FF20-4F00-8C73-3AF8709A860B}"/>
              </a:ext>
            </a:extLst>
          </p:cNvPr>
          <p:cNvCxnSpPr/>
          <p:nvPr/>
        </p:nvCxnSpPr>
        <p:spPr>
          <a:xfrm>
            <a:off x="261257" y="62373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CB7810C-27D0-422C-86FF-1B3835836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672942"/>
            <a:ext cx="1822008" cy="7893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933F4F-91BA-4AE7-AD24-CF604B27BD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041" y="2885140"/>
            <a:ext cx="1088090" cy="676995"/>
          </a:xfrm>
          <a:prstGeom prst="rect">
            <a:avLst/>
          </a:prstGeom>
        </p:spPr>
      </p:pic>
      <p:pic>
        <p:nvPicPr>
          <p:cNvPr id="9" name="Picture 8" descr="Image result for faculty of Sport and Exercise medicine logo">
            <a:extLst>
              <a:ext uri="{FF2B5EF4-FFF2-40B4-BE49-F238E27FC236}">
                <a16:creationId xmlns:a16="http://schemas.microsoft.com/office/drawing/2014/main" id="{366C6685-883E-4EA4-ADD9-A721486FAE7D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41" y="3762621"/>
            <a:ext cx="2342364" cy="99846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3F10C1F-EC8B-4EE9-AECC-E985DDE91935}"/>
              </a:ext>
            </a:extLst>
          </p:cNvPr>
          <p:cNvSpPr/>
          <p:nvPr/>
        </p:nvSpPr>
        <p:spPr>
          <a:xfrm>
            <a:off x="257884" y="6306363"/>
            <a:ext cx="29640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https://movingmedicine.ac.uk/disease/msk/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C5706FF-8BA1-451E-85E9-A29BFB57FB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6839976"/>
              </p:ext>
            </p:extLst>
          </p:nvPr>
        </p:nvGraphicFramePr>
        <p:xfrm>
          <a:off x="457200" y="171793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78375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/>
              <a:t>Physical activity for MSK health</a:t>
            </a:r>
            <a:br>
              <a:rPr lang="en-GB" sz="3600" dirty="0">
                <a:cs typeface="Arial"/>
              </a:rPr>
            </a:br>
            <a:r>
              <a:rPr lang="en-GB" sz="3600" i="1" dirty="0">
                <a:cs typeface="Arial"/>
              </a:rPr>
              <a:t>Benefits in rheumatoid arthritis </a:t>
            </a:r>
            <a:endParaRPr lang="en-GB" sz="3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F1540-9A15-4C83-9D2F-6A217A4E7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55" y="6021288"/>
            <a:ext cx="2908300" cy="711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B71DEF-FF20-4F00-8C73-3AF8709A860B}"/>
              </a:ext>
            </a:extLst>
          </p:cNvPr>
          <p:cNvCxnSpPr/>
          <p:nvPr/>
        </p:nvCxnSpPr>
        <p:spPr>
          <a:xfrm>
            <a:off x="261257" y="62373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3A30657-ED9B-4392-8FE2-4E2374DB4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098333"/>
              </p:ext>
            </p:extLst>
          </p:nvPr>
        </p:nvGraphicFramePr>
        <p:xfrm>
          <a:off x="473262" y="1478403"/>
          <a:ext cx="7766156" cy="4650897"/>
        </p:xfrm>
        <a:graphic>
          <a:graphicData uri="http://schemas.openxmlformats.org/drawingml/2006/table">
            <a:tbl>
              <a:tblPr firstRow="1" bandRow="1"/>
              <a:tblGrid>
                <a:gridCol w="1941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1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1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6681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Outcomes with definite positive effect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Outcomes uncertain</a:t>
                      </a:r>
                      <a:r>
                        <a:rPr lang="en-GB" sz="2000" b="1" baseline="0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effect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A5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Outcomes with no effect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Outcomes with definite negative effect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51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8241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600"/>
                        </a:spcAft>
                        <a:buFont typeface="Arial" charset="0"/>
                        <a:buChar char="•"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Physical function/ Disability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charset="0"/>
                        <a:buChar char="•"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Quality of life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charset="0"/>
                        <a:buChar char="•"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Strength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charset="0"/>
                        <a:buChar char="•"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Mood/psychological wellbeing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charset="0"/>
                        <a:buChar char="•"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Pain (CVS exercise)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BE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600"/>
                        </a:spcAft>
                        <a:buFont typeface="Arial" charset="0"/>
                        <a:buChar char="•"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Fatigue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charset="0"/>
                        <a:buChar char="•"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Pain</a:t>
                      </a:r>
                      <a:r>
                        <a:rPr lang="en-GB" sz="2000" b="1" baseline="0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(resistance exercise)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charset="0"/>
                        <a:buChar char="•"/>
                      </a:pPr>
                      <a:r>
                        <a:rPr lang="en-GB" sz="2000" b="1" baseline="0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Disease activity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A53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600"/>
                        </a:spcAft>
                        <a:buFont typeface="Arial" charset="0"/>
                        <a:buChar char="•"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Radiological changes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9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600"/>
                        </a:spcAft>
                        <a:buFont typeface="Arial" charset="0"/>
                        <a:buChar char="•"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Absence of adverse</a:t>
                      </a:r>
                      <a:r>
                        <a:rPr lang="en-GB" sz="2000" b="1" baseline="0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events vs controls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51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E1CCEA6-218D-4D5F-B04C-93672E90BCC0}"/>
              </a:ext>
            </a:extLst>
          </p:cNvPr>
          <p:cNvSpPr/>
          <p:nvPr/>
        </p:nvSpPr>
        <p:spPr>
          <a:xfrm>
            <a:off x="257884" y="6306363"/>
            <a:ext cx="29640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https://movingmedicine.ac.uk/disease/msk/</a:t>
            </a:r>
          </a:p>
        </p:txBody>
      </p:sp>
    </p:spTree>
    <p:extLst>
      <p:ext uri="{BB962C8B-B14F-4D97-AF65-F5344CB8AC3E}">
        <p14:creationId xmlns:p14="http://schemas.microsoft.com/office/powerpoint/2010/main" val="1369268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1267</Words>
  <Application>Microsoft Office PowerPoint</Application>
  <PresentationFormat>On-screen Show (4:3)</PresentationFormat>
  <Paragraphs>198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Physical activity  for people with MSK conditions</vt:lpstr>
      <vt:lpstr>Physical activity for MSK health Learning objectives</vt:lpstr>
      <vt:lpstr>Physical activity for MSK health Rising need and impact </vt:lpstr>
      <vt:lpstr>Physical activity for MSK health Different approach needed</vt:lpstr>
      <vt:lpstr>Physical activity for MSK health A public health approach</vt:lpstr>
      <vt:lpstr>Physical activity for MSK health What do we know, what do we say?</vt:lpstr>
      <vt:lpstr>Physical activity for MSK health It’s worth a mention</vt:lpstr>
      <vt:lpstr>Physical activity for MSK health Structuring the conversation </vt:lpstr>
      <vt:lpstr>Physical activity for MSK health Benefits in rheumatoid arthritis </vt:lpstr>
      <vt:lpstr>Physical activity for MSK health Benefits for common MSK conditions </vt:lpstr>
      <vt:lpstr>Physical activity for MSK health Structuring the conversation </vt:lpstr>
      <vt:lpstr>Physical activity for MSK health Exercise influencers in chronic MSK pain</vt:lpstr>
      <vt:lpstr>Physical activity for MSK health Motivating factors for the ‘managing’</vt:lpstr>
      <vt:lpstr>Physical activity for MSK health Competing narratives about pain </vt:lpstr>
      <vt:lpstr>Physical activity for MSK health Structuring the conversation </vt:lpstr>
      <vt:lpstr>Physical activity for MSK health Talking about the benefits</vt:lpstr>
      <vt:lpstr>Physical activity for MSK health How much is enough</vt:lpstr>
      <vt:lpstr>Physical activity for MSK health Measuring what matters</vt:lpstr>
      <vt:lpstr>Physical activity for MSK health Matching need to services</vt:lpstr>
      <vt:lpstr>Physical activity for MSK health Structured programmes, example 1</vt:lpstr>
      <vt:lpstr>Physical activity for MSK health Structured programmes, example 2</vt:lpstr>
      <vt:lpstr>Physical activity for MSK health Health promotion systems </vt:lpstr>
      <vt:lpstr>Physical activity for MSK health Learning objectives</vt:lpstr>
    </vt:vector>
  </TitlesOfParts>
  <Company>Imperial College Healthcare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Creation of a Multidisciplinary Early Inflammatory Arthritis Service at ICHT.</dc:title>
  <dc:creator>Greeves, Antonia</dc:creator>
  <cp:lastModifiedBy>Benjamin Ellis</cp:lastModifiedBy>
  <cp:revision>62</cp:revision>
  <cp:lastPrinted>2018-04-24T16:45:05Z</cp:lastPrinted>
  <dcterms:created xsi:type="dcterms:W3CDTF">2018-04-24T12:33:28Z</dcterms:created>
  <dcterms:modified xsi:type="dcterms:W3CDTF">2019-07-24T11:42:28Z</dcterms:modified>
</cp:coreProperties>
</file>