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75" r:id="rId2"/>
    <p:sldId id="285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5972557982691"/>
          <c:y val="9.2544012456396166E-2"/>
          <c:w val="0.53386650437419014"/>
          <c:h val="0.907455987543603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D2-47C3-B5B6-505606A0B57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D2-47C3-B5B6-505606A0B57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D2-47C3-B5B6-505606A0B57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D2-47C3-B5B6-505606A0B5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6F-419C-A5A1-CF75F102BC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6F-419C-A5A1-CF75F102BC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6F-419C-A5A1-CF75F102BCFA}"/>
              </c:ext>
            </c:extLst>
          </c:dPt>
          <c:dLbls>
            <c:dLbl>
              <c:idx val="2"/>
              <c:layout>
                <c:manualLayout>
                  <c:x val="6.5880152662076641E-2"/>
                  <c:y val="-4.46991247289914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90499194847019"/>
                      <c:h val="0.12275810336958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D2-47C3-B5B6-505606A0B57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Immobility</c:v>
                </c:pt>
                <c:pt idx="1">
                  <c:v>Falls</c:v>
                </c:pt>
                <c:pt idx="2">
                  <c:v>Delirium/dementia</c:v>
                </c:pt>
                <c:pt idx="3">
                  <c:v>Single pathology</c:v>
                </c:pt>
                <c:pt idx="4">
                  <c:v>Polypharmacy</c:v>
                </c:pt>
                <c:pt idx="5">
                  <c:v>Incontinence</c:v>
                </c:pt>
                <c:pt idx="6">
                  <c:v>End of life care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5</c:v>
                </c:pt>
                <c:pt idx="4">
                  <c:v>31</c:v>
                </c:pt>
                <c:pt idx="5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D2-47C3-B5B6-505606A0B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Click icon to add picture</a:t>
            </a:r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1" fontAlgn="base" hangingPunct="1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1" fontAlgn="base" hangingPunct="1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cem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em.ac.uk/RCEM/Quality-Policy/Clinical_Standards_Guidance/RCEM_Guidance.aspx?WebsiteKey=b3d6bb2a-abba-44ed-b758-467776a958cd&amp;hkey=862bd964-0363-4f7f-bdab-89e4a68c9de4&amp;RCEM_Guidance=5#RCEM_Guidance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-22225" y="1866900"/>
            <a:ext cx="9156700" cy="1435100"/>
          </a:xfrm>
        </p:spPr>
        <p:txBody>
          <a:bodyPr/>
          <a:lstStyle/>
          <a:p>
            <a:r>
              <a:rPr lang="en-US" sz="2500" dirty="0" smtClean="0">
                <a:latin typeface="Arial" charset="0"/>
                <a:sym typeface="Arial" charset="0"/>
              </a:rPr>
              <a:t/>
            </a:r>
            <a:br>
              <a:rPr lang="en-US" sz="2500" dirty="0" smtClean="0">
                <a:latin typeface="Arial" charset="0"/>
                <a:sym typeface="Arial" charset="0"/>
              </a:rPr>
            </a:br>
            <a:r>
              <a:rPr lang="en-US" sz="2500" dirty="0" smtClean="0">
                <a:latin typeface="Arial" charset="0"/>
                <a:sym typeface="Arial" charset="0"/>
              </a:rPr>
              <a:t/>
            </a:r>
            <a:br>
              <a:rPr lang="en-US" sz="2500" dirty="0" smtClean="0">
                <a:latin typeface="Arial" charset="0"/>
                <a:sym typeface="Arial" charset="0"/>
              </a:rPr>
            </a:br>
            <a:r>
              <a:rPr lang="en-US" sz="2500" dirty="0" smtClean="0">
                <a:latin typeface="Arial" charset="0"/>
                <a:sym typeface="Arial" charset="0"/>
              </a:rPr>
              <a:t/>
            </a:r>
            <a:br>
              <a:rPr lang="en-US" sz="2500" dirty="0" smtClean="0">
                <a:latin typeface="Arial" charset="0"/>
                <a:sym typeface="Arial" charset="0"/>
              </a:rPr>
            </a:br>
            <a:endParaRPr lang="en-US" sz="2500" dirty="0" smtClean="0">
              <a:latin typeface="Arial" charset="0"/>
              <a:sym typeface="Arial" charset="0"/>
            </a:endParaRPr>
          </a:p>
        </p:txBody>
      </p:sp>
      <p:pic>
        <p:nvPicPr>
          <p:cNvPr id="307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-131763"/>
            <a:ext cx="29083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65881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-26988" y="2530715"/>
            <a:ext cx="9220200" cy="1546226"/>
            <a:chOff x="-24" y="-464"/>
            <a:chExt cx="5808" cy="974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-16" y="-464"/>
              <a:ext cx="5800" cy="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-24" y="-171"/>
              <a:ext cx="580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</a:rPr>
                <a:t>Frailty in the </a:t>
              </a:r>
              <a:r>
                <a:rPr lang="en-GB" sz="3600" b="1" dirty="0" smtClean="0">
                  <a:solidFill>
                    <a:schemeClr val="bg1"/>
                  </a:solidFill>
                </a:rPr>
                <a:t>Emergency Department</a:t>
              </a:r>
              <a:endParaRPr lang="en-US" sz="3600" b="1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3078" name="Rectangle 1"/>
          <p:cNvSpPr txBox="1">
            <a:spLocks noChangeArrowheads="1"/>
          </p:cNvSpPr>
          <p:nvPr/>
        </p:nvSpPr>
        <p:spPr bwMode="auto">
          <a:xfrm>
            <a:off x="-22225" y="4221163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Dr Ruth Brown</a:t>
            </a: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Emergency Medicine Consultant</a:t>
            </a: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Emergency Department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revolving door elde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6" y="1393642"/>
            <a:ext cx="4957601" cy="34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75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700088"/>
            <a:ext cx="727392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815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healthy elderl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80" y="2102757"/>
            <a:ext cx="5034736" cy="33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134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3223"/>
            <a:ext cx="56036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7159" y="5976172"/>
            <a:ext cx="5784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www.rcem.ac.uk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49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393" y="908720"/>
            <a:ext cx="7886700" cy="1325563"/>
          </a:xfrm>
        </p:spPr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1257" y="2276872"/>
            <a:ext cx="8606971" cy="431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To describe what frailty means in the Emergency Department</a:t>
            </a: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To outline the approach and resources </a:t>
            </a: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To discuss the optimal collaborative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working</a:t>
            </a: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Clinical Standards Guidance</a:t>
            </a:r>
            <a:r>
              <a:rPr lang="en-GB" sz="2000" dirty="0" smtClean="0">
                <a:solidFill>
                  <a:schemeClr val="tx1"/>
                </a:solidFill>
                <a:latin typeface="Calibri"/>
              </a:rPr>
              <a:t>: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hlinkClick r:id="rId3"/>
              </a:rPr>
              <a:t>https</a:t>
            </a:r>
            <a:r>
              <a:rPr lang="en-GB" sz="2000" dirty="0">
                <a:solidFill>
                  <a:prstClr val="black"/>
                </a:solidFill>
                <a:latin typeface="Calibri"/>
                <a:hlinkClick r:id="rId3"/>
              </a:rPr>
              <a:t>://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hlinkClick r:id="rId3"/>
              </a:rPr>
              <a:t>www.rcem.ac.uk/RCEM/Quality-Policy/Clinical_Standards_Guidance/RCEM_Guidance.aspx?WebsiteKey=b3d6bb2a-abba-44ed-b758-467776a958cd&amp;hkey=862bd964-0363-4f7f-bdab-89e4a68c9de4&amp;RCEM_Guidance=5#RCEM_Guidance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8136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2" y="1073841"/>
            <a:ext cx="7454316" cy="46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142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06" y="1277582"/>
            <a:ext cx="4248474" cy="42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075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clinical assessment elde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6" y="836712"/>
            <a:ext cx="85725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467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2494280"/>
              </p:ext>
            </p:extLst>
          </p:nvPr>
        </p:nvGraphicFramePr>
        <p:xfrm>
          <a:off x="-877077" y="475862"/>
          <a:ext cx="10217020" cy="58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044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sherlock hol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69" y="1211133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top wat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14" y="4819080"/>
            <a:ext cx="3063486" cy="20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460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6" y="764703"/>
            <a:ext cx="6871692" cy="6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25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-132896"/>
            <a:ext cx="2908300" cy="711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61257" y="660397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admission avoi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32" y="1186665"/>
            <a:ext cx="6429154" cy="42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843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rust P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Trust PP template</Template>
  <TotalTime>124</TotalTime>
  <Pages>0</Pages>
  <Words>59</Words>
  <Characters>0</Characters>
  <Application>Microsoft Office PowerPoint</Application>
  <PresentationFormat>On-screen Show (4:3)</PresentationFormat>
  <Lines>0</Lines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Trust PP template</vt:lpstr>
      <vt:lpstr>   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Allen, Jerome</dc:creator>
  <cp:lastModifiedBy>King, Joselyn</cp:lastModifiedBy>
  <cp:revision>3</cp:revision>
  <dcterms:created xsi:type="dcterms:W3CDTF">2019-04-10T10:17:52Z</dcterms:created>
  <dcterms:modified xsi:type="dcterms:W3CDTF">2019-04-15T12:03:52Z</dcterms:modified>
</cp:coreProperties>
</file>